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comments/modernComment_101C_B2B1B32E.xml" ContentType="application/vnd.ms-powerpoint.comments+xml"/>
  <Override PartName="/ppt/comments/modernComment_101E_38C5911F.xml" ContentType="application/vnd.ms-powerpoint.comments+xml"/>
  <Override PartName="/ppt/comments/modernComment_1027_970B57E5.xml" ContentType="application/vnd.ms-powerpoint.comments+xml"/>
  <Override PartName="/ppt/comments/modernComment_1028_24A07D44.xml" ContentType="application/vnd.ms-powerpoint.comments+xml"/>
  <Override PartName="/ppt/comments/modernComment_101F_207E85D2.xml" ContentType="application/vnd.ms-powerpoint.comments+xml"/>
  <Override PartName="/ppt/comments/modernComment_1026_588E3BF5.xml" ContentType="application/vnd.ms-powerpoint.comments+xml"/>
  <Override PartName="/ppt/comments/modernComment_1023_F83D0DD2.xml" ContentType="application/vnd.ms-powerpoint.comments+xml"/>
  <Override PartName="/ppt/comments/modernComment_1020_C8DFDFD.xml" ContentType="application/vnd.ms-powerpoint.comments+xml"/>
  <Override PartName="/ppt/comments/modernComment_1021_80459371.xml" ContentType="application/vnd.ms-powerpoint.comments+xml"/>
  <Override PartName="/ppt/comments/modernComment_1022_FD40EA50.xml" ContentType="application/vnd.ms-powerpoint.comments+xml"/>
  <Override PartName="/ppt/comments/modernComment_1024_358614D1.xml" ContentType="application/vnd.ms-powerpoint.comments+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4125" r:id="rId2"/>
    <p:sldId id="4137" r:id="rId3"/>
    <p:sldId id="4124" r:id="rId4"/>
    <p:sldId id="4126" r:id="rId5"/>
    <p:sldId id="4135" r:id="rId6"/>
    <p:sldId id="4136" r:id="rId7"/>
    <p:sldId id="4127" r:id="rId8"/>
    <p:sldId id="4134" r:id="rId9"/>
    <p:sldId id="4131" r:id="rId10"/>
    <p:sldId id="4128" r:id="rId11"/>
    <p:sldId id="4129" r:id="rId12"/>
    <p:sldId id="4130" r:id="rId13"/>
    <p:sldId id="4132" r:id="rId14"/>
  </p:sldIdLst>
  <p:sldSz cx="12192000" cy="6858000"/>
  <p:notesSz cx="6797675" cy="9926638"/>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253CC17-C36F-834C-6994-F143FFC38B89}" name="Claudia BERNINI" initials="CB" userId="S::C.Bernini@giuffrefl.it::3cb701cb-c3ad-40f5-b01f-82708e4fcf0d"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C3369"/>
    <a:srgbClr val="D50960"/>
    <a:srgbClr val="F2F4F7"/>
    <a:srgbClr val="4D8BA6"/>
    <a:srgbClr val="F9FAFB"/>
    <a:srgbClr val="E6E6E6"/>
    <a:srgbClr val="F3F2F1"/>
    <a:srgbClr val="2B7AE7"/>
    <a:srgbClr val="F86B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173" autoAdjust="0"/>
    <p:restoredTop sz="94660"/>
  </p:normalViewPr>
  <p:slideViewPr>
    <p:cSldViewPr snapToGrid="0">
      <p:cViewPr varScale="1">
        <p:scale>
          <a:sx n="106" d="100"/>
          <a:sy n="106" d="100"/>
        </p:scale>
        <p:origin x="108" y="2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8/10/relationships/authors" Targe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tina BUONAURIO" userId="b1d065ec-05d8-4249-9bd7-87e1511a797f" providerId="ADAL" clId="{AD6FC444-C6C5-4671-9D9C-4D2BC39AE330}"/>
    <pc:docChg chg="undo redo custSel addSld delSld modSld sldOrd">
      <pc:chgData name="Martina BUONAURIO" userId="b1d065ec-05d8-4249-9bd7-87e1511a797f" providerId="ADAL" clId="{AD6FC444-C6C5-4671-9D9C-4D2BC39AE330}" dt="2023-05-22T15:40:50.138" v="7408" actId="1076"/>
      <pc:docMkLst>
        <pc:docMk/>
      </pc:docMkLst>
      <pc:sldChg chg="addSp delSp modSp mod">
        <pc:chgData name="Martina BUONAURIO" userId="b1d065ec-05d8-4249-9bd7-87e1511a797f" providerId="ADAL" clId="{AD6FC444-C6C5-4671-9D9C-4D2BC39AE330}" dt="2023-05-21T21:26:01.669" v="3820" actId="1076"/>
        <pc:sldMkLst>
          <pc:docMk/>
          <pc:sldMk cId="2997990190" sldId="4124"/>
        </pc:sldMkLst>
        <pc:spChg chg="mod">
          <ac:chgData name="Martina BUONAURIO" userId="b1d065ec-05d8-4249-9bd7-87e1511a797f" providerId="ADAL" clId="{AD6FC444-C6C5-4671-9D9C-4D2BC39AE330}" dt="2023-05-19T15:29:59.993" v="1324" actId="403"/>
          <ac:spMkLst>
            <pc:docMk/>
            <pc:sldMk cId="2997990190" sldId="4124"/>
            <ac:spMk id="2" creationId="{06DCAA1E-3F4D-DCEB-F6FA-AF3688BB873D}"/>
          </ac:spMkLst>
        </pc:spChg>
        <pc:spChg chg="add del mod">
          <ac:chgData name="Martina BUONAURIO" userId="b1d065ec-05d8-4249-9bd7-87e1511a797f" providerId="ADAL" clId="{AD6FC444-C6C5-4671-9D9C-4D2BC39AE330}" dt="2023-05-19T15:27:47.093" v="1270" actId="478"/>
          <ac:spMkLst>
            <pc:docMk/>
            <pc:sldMk cId="2997990190" sldId="4124"/>
            <ac:spMk id="3" creationId="{22059946-6A94-27FB-162B-1010DE467E6C}"/>
          </ac:spMkLst>
        </pc:spChg>
        <pc:spChg chg="add mod">
          <ac:chgData name="Martina BUONAURIO" userId="b1d065ec-05d8-4249-9bd7-87e1511a797f" providerId="ADAL" clId="{AD6FC444-C6C5-4671-9D9C-4D2BC39AE330}" dt="2023-05-21T19:31:09.521" v="2746" actId="571"/>
          <ac:spMkLst>
            <pc:docMk/>
            <pc:sldMk cId="2997990190" sldId="4124"/>
            <ac:spMk id="3" creationId="{AF66694A-EACF-87C4-B400-1169D4D02E59}"/>
          </ac:spMkLst>
        </pc:spChg>
        <pc:spChg chg="add del mod">
          <ac:chgData name="Martina BUONAURIO" userId="b1d065ec-05d8-4249-9bd7-87e1511a797f" providerId="ADAL" clId="{AD6FC444-C6C5-4671-9D9C-4D2BC39AE330}" dt="2023-05-17T13:48:41.496" v="19" actId="478"/>
          <ac:spMkLst>
            <pc:docMk/>
            <pc:sldMk cId="2997990190" sldId="4124"/>
            <ac:spMk id="3" creationId="{DED629F8-48AC-C722-973B-97BCA5E53B22}"/>
          </ac:spMkLst>
        </pc:spChg>
        <pc:spChg chg="mod">
          <ac:chgData name="Martina BUONAURIO" userId="b1d065ec-05d8-4249-9bd7-87e1511a797f" providerId="ADAL" clId="{AD6FC444-C6C5-4671-9D9C-4D2BC39AE330}" dt="2023-05-19T15:15:43.115" v="890" actId="1076"/>
          <ac:spMkLst>
            <pc:docMk/>
            <pc:sldMk cId="2997990190" sldId="4124"/>
            <ac:spMk id="6" creationId="{C223DAB5-4649-1A8E-4CC9-BEBC1FD983B0}"/>
          </ac:spMkLst>
        </pc:spChg>
        <pc:spChg chg="add mod">
          <ac:chgData name="Martina BUONAURIO" userId="b1d065ec-05d8-4249-9bd7-87e1511a797f" providerId="ADAL" clId="{AD6FC444-C6C5-4671-9D9C-4D2BC39AE330}" dt="2023-05-21T19:30:38.439" v="2737" actId="207"/>
          <ac:spMkLst>
            <pc:docMk/>
            <pc:sldMk cId="2997990190" sldId="4124"/>
            <ac:spMk id="8" creationId="{8FE763A0-3103-0FC3-6F52-E9B9DBE8B5F3}"/>
          </ac:spMkLst>
        </pc:spChg>
        <pc:spChg chg="add mod">
          <ac:chgData name="Martina BUONAURIO" userId="b1d065ec-05d8-4249-9bd7-87e1511a797f" providerId="ADAL" clId="{AD6FC444-C6C5-4671-9D9C-4D2BC39AE330}" dt="2023-05-21T19:30:38.439" v="2737" actId="207"/>
          <ac:spMkLst>
            <pc:docMk/>
            <pc:sldMk cId="2997990190" sldId="4124"/>
            <ac:spMk id="9" creationId="{05A2CCD5-693D-19F6-6B5F-DF809A250A29}"/>
          </ac:spMkLst>
        </pc:spChg>
        <pc:spChg chg="del">
          <ac:chgData name="Martina BUONAURIO" userId="b1d065ec-05d8-4249-9bd7-87e1511a797f" providerId="ADAL" clId="{AD6FC444-C6C5-4671-9D9C-4D2BC39AE330}" dt="2023-05-17T13:47:32.723" v="12" actId="478"/>
          <ac:spMkLst>
            <pc:docMk/>
            <pc:sldMk cId="2997990190" sldId="4124"/>
            <ac:spMk id="9" creationId="{9E606182-C301-8048-4817-124C74EFB4F9}"/>
          </ac:spMkLst>
        </pc:spChg>
        <pc:spChg chg="del">
          <ac:chgData name="Martina BUONAURIO" userId="b1d065ec-05d8-4249-9bd7-87e1511a797f" providerId="ADAL" clId="{AD6FC444-C6C5-4671-9D9C-4D2BC39AE330}" dt="2023-05-17T13:47:33.799" v="13" actId="478"/>
          <ac:spMkLst>
            <pc:docMk/>
            <pc:sldMk cId="2997990190" sldId="4124"/>
            <ac:spMk id="12" creationId="{76425C10-FA35-C623-B86F-B92F251B09EF}"/>
          </ac:spMkLst>
        </pc:spChg>
        <pc:spChg chg="add mod">
          <ac:chgData name="Martina BUONAURIO" userId="b1d065ec-05d8-4249-9bd7-87e1511a797f" providerId="ADAL" clId="{AD6FC444-C6C5-4671-9D9C-4D2BC39AE330}" dt="2023-05-19T15:23:23.722" v="1207" actId="13926"/>
          <ac:spMkLst>
            <pc:docMk/>
            <pc:sldMk cId="2997990190" sldId="4124"/>
            <ac:spMk id="13" creationId="{15CF3107-68F5-F305-C4CC-C9C3CF83AE43}"/>
          </ac:spMkLst>
        </pc:spChg>
        <pc:spChg chg="del">
          <ac:chgData name="Martina BUONAURIO" userId="b1d065ec-05d8-4249-9bd7-87e1511a797f" providerId="ADAL" clId="{AD6FC444-C6C5-4671-9D9C-4D2BC39AE330}" dt="2023-05-17T13:47:33.799" v="13" actId="478"/>
          <ac:spMkLst>
            <pc:docMk/>
            <pc:sldMk cId="2997990190" sldId="4124"/>
            <ac:spMk id="13" creationId="{3ADA0BB9-19C8-39B1-884D-67C65A211804}"/>
          </ac:spMkLst>
        </pc:spChg>
        <pc:spChg chg="add del mod">
          <ac:chgData name="Martina BUONAURIO" userId="b1d065ec-05d8-4249-9bd7-87e1511a797f" providerId="ADAL" clId="{AD6FC444-C6C5-4671-9D9C-4D2BC39AE330}" dt="2023-05-19T15:00:53.596" v="688"/>
          <ac:spMkLst>
            <pc:docMk/>
            <pc:sldMk cId="2997990190" sldId="4124"/>
            <ac:spMk id="14" creationId="{437A2109-4CC0-90FC-815E-D4DECFC51B3B}"/>
          </ac:spMkLst>
        </pc:spChg>
        <pc:spChg chg="add mod">
          <ac:chgData name="Martina BUONAURIO" userId="b1d065ec-05d8-4249-9bd7-87e1511a797f" providerId="ADAL" clId="{AD6FC444-C6C5-4671-9D9C-4D2BC39AE330}" dt="2023-05-19T15:23:28.090" v="1208" actId="13926"/>
          <ac:spMkLst>
            <pc:docMk/>
            <pc:sldMk cId="2997990190" sldId="4124"/>
            <ac:spMk id="15" creationId="{B5C08431-C717-F9FB-AF46-3CDC4A868D01}"/>
          </ac:spMkLst>
        </pc:spChg>
        <pc:spChg chg="del">
          <ac:chgData name="Martina BUONAURIO" userId="b1d065ec-05d8-4249-9bd7-87e1511a797f" providerId="ADAL" clId="{AD6FC444-C6C5-4671-9D9C-4D2BC39AE330}" dt="2023-05-17T13:47:32.723" v="12" actId="478"/>
          <ac:spMkLst>
            <pc:docMk/>
            <pc:sldMk cId="2997990190" sldId="4124"/>
            <ac:spMk id="15" creationId="{DD5CAD6B-4BA7-5A9B-0AD6-A2C7F8B0A137}"/>
          </ac:spMkLst>
        </pc:spChg>
        <pc:spChg chg="add mod">
          <ac:chgData name="Martina BUONAURIO" userId="b1d065ec-05d8-4249-9bd7-87e1511a797f" providerId="ADAL" clId="{AD6FC444-C6C5-4671-9D9C-4D2BC39AE330}" dt="2023-05-19T15:23:33.905" v="1209" actId="13926"/>
          <ac:spMkLst>
            <pc:docMk/>
            <pc:sldMk cId="2997990190" sldId="4124"/>
            <ac:spMk id="16" creationId="{BA0ED54D-668F-5624-30A4-66932F3AB245}"/>
          </ac:spMkLst>
        </pc:spChg>
        <pc:spChg chg="del">
          <ac:chgData name="Martina BUONAURIO" userId="b1d065ec-05d8-4249-9bd7-87e1511a797f" providerId="ADAL" clId="{AD6FC444-C6C5-4671-9D9C-4D2BC39AE330}" dt="2023-05-17T13:47:32.723" v="12" actId="478"/>
          <ac:spMkLst>
            <pc:docMk/>
            <pc:sldMk cId="2997990190" sldId="4124"/>
            <ac:spMk id="17" creationId="{38BD8426-5FA4-8B0D-41C0-F8DAADA81B86}"/>
          </ac:spMkLst>
        </pc:spChg>
        <pc:spChg chg="del">
          <ac:chgData name="Martina BUONAURIO" userId="b1d065ec-05d8-4249-9bd7-87e1511a797f" providerId="ADAL" clId="{AD6FC444-C6C5-4671-9D9C-4D2BC39AE330}" dt="2023-05-17T13:47:32.723" v="12" actId="478"/>
          <ac:spMkLst>
            <pc:docMk/>
            <pc:sldMk cId="2997990190" sldId="4124"/>
            <ac:spMk id="19" creationId="{2102FFEF-6FA4-1DDD-0830-69CFC77462CE}"/>
          </ac:spMkLst>
        </pc:spChg>
        <pc:spChg chg="add del mod">
          <ac:chgData name="Martina BUONAURIO" userId="b1d065ec-05d8-4249-9bd7-87e1511a797f" providerId="ADAL" clId="{AD6FC444-C6C5-4671-9D9C-4D2BC39AE330}" dt="2023-05-19T14:48:11.723" v="457" actId="478"/>
          <ac:spMkLst>
            <pc:docMk/>
            <pc:sldMk cId="2997990190" sldId="4124"/>
            <ac:spMk id="20" creationId="{A8EBB240-419F-E5B7-0CB2-392E90686233}"/>
          </ac:spMkLst>
        </pc:spChg>
        <pc:spChg chg="add del mod">
          <ac:chgData name="Martina BUONAURIO" userId="b1d065ec-05d8-4249-9bd7-87e1511a797f" providerId="ADAL" clId="{AD6FC444-C6C5-4671-9D9C-4D2BC39AE330}" dt="2023-05-19T14:48:13.792" v="458" actId="478"/>
          <ac:spMkLst>
            <pc:docMk/>
            <pc:sldMk cId="2997990190" sldId="4124"/>
            <ac:spMk id="22" creationId="{8E05CDC3-688B-7E6C-1AB9-2867AF93EE1B}"/>
          </ac:spMkLst>
        </pc:spChg>
        <pc:spChg chg="del mod">
          <ac:chgData name="Martina BUONAURIO" userId="b1d065ec-05d8-4249-9bd7-87e1511a797f" providerId="ADAL" clId="{AD6FC444-C6C5-4671-9D9C-4D2BC39AE330}" dt="2023-05-17T13:47:32.723" v="12" actId="478"/>
          <ac:spMkLst>
            <pc:docMk/>
            <pc:sldMk cId="2997990190" sldId="4124"/>
            <ac:spMk id="23" creationId="{2897B7BE-FF44-3D9F-6DF8-ECE4985BD105}"/>
          </ac:spMkLst>
        </pc:spChg>
        <pc:spChg chg="add del mod">
          <ac:chgData name="Martina BUONAURIO" userId="b1d065ec-05d8-4249-9bd7-87e1511a797f" providerId="ADAL" clId="{AD6FC444-C6C5-4671-9D9C-4D2BC39AE330}" dt="2023-05-19T15:29:45.556" v="1321" actId="1035"/>
          <ac:spMkLst>
            <pc:docMk/>
            <pc:sldMk cId="2997990190" sldId="4124"/>
            <ac:spMk id="23" creationId="{B1C6B75C-0D39-67F3-DA48-079B25933E77}"/>
          </ac:spMkLst>
        </pc:spChg>
        <pc:spChg chg="add del mod">
          <ac:chgData name="Martina BUONAURIO" userId="b1d065ec-05d8-4249-9bd7-87e1511a797f" providerId="ADAL" clId="{AD6FC444-C6C5-4671-9D9C-4D2BC39AE330}" dt="2023-05-19T15:29:45.556" v="1321" actId="1035"/>
          <ac:spMkLst>
            <pc:docMk/>
            <pc:sldMk cId="2997990190" sldId="4124"/>
            <ac:spMk id="24" creationId="{D679B360-CCD8-18E0-8BBD-C84BB4847E1A}"/>
          </ac:spMkLst>
        </pc:spChg>
        <pc:spChg chg="add del mod">
          <ac:chgData name="Martina BUONAURIO" userId="b1d065ec-05d8-4249-9bd7-87e1511a797f" providerId="ADAL" clId="{AD6FC444-C6C5-4671-9D9C-4D2BC39AE330}" dt="2023-05-19T15:29:45.556" v="1321" actId="1035"/>
          <ac:spMkLst>
            <pc:docMk/>
            <pc:sldMk cId="2997990190" sldId="4124"/>
            <ac:spMk id="25" creationId="{D24674A6-1C2B-7439-A613-1BB2D6361E1D}"/>
          </ac:spMkLst>
        </pc:spChg>
        <pc:spChg chg="add mod">
          <ac:chgData name="Martina BUONAURIO" userId="b1d065ec-05d8-4249-9bd7-87e1511a797f" providerId="ADAL" clId="{AD6FC444-C6C5-4671-9D9C-4D2BC39AE330}" dt="2023-05-19T15:29:45.556" v="1321" actId="1035"/>
          <ac:spMkLst>
            <pc:docMk/>
            <pc:sldMk cId="2997990190" sldId="4124"/>
            <ac:spMk id="26" creationId="{E80D0F3A-A2A8-5FB9-1BAB-A2777868088B}"/>
          </ac:spMkLst>
        </pc:spChg>
        <pc:spChg chg="add mod">
          <ac:chgData name="Martina BUONAURIO" userId="b1d065ec-05d8-4249-9bd7-87e1511a797f" providerId="ADAL" clId="{AD6FC444-C6C5-4671-9D9C-4D2BC39AE330}" dt="2023-05-21T19:30:41.232" v="2738" actId="208"/>
          <ac:spMkLst>
            <pc:docMk/>
            <pc:sldMk cId="2997990190" sldId="4124"/>
            <ac:spMk id="27" creationId="{8BCE0587-DC82-D5D0-7B22-CEF4A874CBDC}"/>
          </ac:spMkLst>
        </pc:spChg>
        <pc:spChg chg="del">
          <ac:chgData name="Martina BUONAURIO" userId="b1d065ec-05d8-4249-9bd7-87e1511a797f" providerId="ADAL" clId="{AD6FC444-C6C5-4671-9D9C-4D2BC39AE330}" dt="2023-05-17T13:47:32.723" v="12" actId="478"/>
          <ac:spMkLst>
            <pc:docMk/>
            <pc:sldMk cId="2997990190" sldId="4124"/>
            <ac:spMk id="27" creationId="{F771D0C2-3FE8-3ED4-D8AB-E35C54232B64}"/>
          </ac:spMkLst>
        </pc:spChg>
        <pc:spChg chg="add mod">
          <ac:chgData name="Martina BUONAURIO" userId="b1d065ec-05d8-4249-9bd7-87e1511a797f" providerId="ADAL" clId="{AD6FC444-C6C5-4671-9D9C-4D2BC39AE330}" dt="2023-05-21T19:30:43.792" v="2739" actId="208"/>
          <ac:spMkLst>
            <pc:docMk/>
            <pc:sldMk cId="2997990190" sldId="4124"/>
            <ac:spMk id="28" creationId="{31180437-01A9-A052-BF51-F862164BAEB9}"/>
          </ac:spMkLst>
        </pc:spChg>
        <pc:spChg chg="add mod">
          <ac:chgData name="Martina BUONAURIO" userId="b1d065ec-05d8-4249-9bd7-87e1511a797f" providerId="ADAL" clId="{AD6FC444-C6C5-4671-9D9C-4D2BC39AE330}" dt="2023-05-21T19:30:47.759" v="2740" actId="208"/>
          <ac:spMkLst>
            <pc:docMk/>
            <pc:sldMk cId="2997990190" sldId="4124"/>
            <ac:spMk id="29" creationId="{426943A5-4A81-2BBB-C3B3-BB1D790FB86D}"/>
          </ac:spMkLst>
        </pc:spChg>
        <pc:spChg chg="add mod">
          <ac:chgData name="Martina BUONAURIO" userId="b1d065ec-05d8-4249-9bd7-87e1511a797f" providerId="ADAL" clId="{AD6FC444-C6C5-4671-9D9C-4D2BC39AE330}" dt="2023-05-21T19:30:53.544" v="2741" actId="208"/>
          <ac:spMkLst>
            <pc:docMk/>
            <pc:sldMk cId="2997990190" sldId="4124"/>
            <ac:spMk id="30" creationId="{D0B764A7-C43A-BEB8-7469-AC1A4119E1B7}"/>
          </ac:spMkLst>
        </pc:spChg>
        <pc:spChg chg="add del mod">
          <ac:chgData name="Martina BUONAURIO" userId="b1d065ec-05d8-4249-9bd7-87e1511a797f" providerId="ADAL" clId="{AD6FC444-C6C5-4671-9D9C-4D2BC39AE330}" dt="2023-05-19T15:15:51.906" v="894" actId="478"/>
          <ac:spMkLst>
            <pc:docMk/>
            <pc:sldMk cId="2997990190" sldId="4124"/>
            <ac:spMk id="31" creationId="{0D782C11-40F8-7557-5DE8-CB306199BC3C}"/>
          </ac:spMkLst>
        </pc:spChg>
        <pc:spChg chg="add del mod">
          <ac:chgData name="Martina BUONAURIO" userId="b1d065ec-05d8-4249-9bd7-87e1511a797f" providerId="ADAL" clId="{AD6FC444-C6C5-4671-9D9C-4D2BC39AE330}" dt="2023-05-19T15:22:28.360" v="1162" actId="478"/>
          <ac:spMkLst>
            <pc:docMk/>
            <pc:sldMk cId="2997990190" sldId="4124"/>
            <ac:spMk id="32" creationId="{088F55C0-0451-B499-67E5-FEFE7E409487}"/>
          </ac:spMkLst>
        </pc:spChg>
        <pc:spChg chg="add del mod">
          <ac:chgData name="Martina BUONAURIO" userId="b1d065ec-05d8-4249-9bd7-87e1511a797f" providerId="ADAL" clId="{AD6FC444-C6C5-4671-9D9C-4D2BC39AE330}" dt="2023-05-19T15:23:18.650" v="1206" actId="478"/>
          <ac:spMkLst>
            <pc:docMk/>
            <pc:sldMk cId="2997990190" sldId="4124"/>
            <ac:spMk id="33" creationId="{76D2C99C-C239-D4C9-AB59-B2BA4E100F58}"/>
          </ac:spMkLst>
        </pc:spChg>
        <pc:spChg chg="add del mod">
          <ac:chgData name="Martina BUONAURIO" userId="b1d065ec-05d8-4249-9bd7-87e1511a797f" providerId="ADAL" clId="{AD6FC444-C6C5-4671-9D9C-4D2BC39AE330}" dt="2023-05-19T15:23:16.335" v="1204" actId="478"/>
          <ac:spMkLst>
            <pc:docMk/>
            <pc:sldMk cId="2997990190" sldId="4124"/>
            <ac:spMk id="34" creationId="{54EE3B48-A3D0-A979-F4F8-548E0D85EDB2}"/>
          </ac:spMkLst>
        </pc:spChg>
        <pc:spChg chg="add del mod">
          <ac:chgData name="Martina BUONAURIO" userId="b1d065ec-05d8-4249-9bd7-87e1511a797f" providerId="ADAL" clId="{AD6FC444-C6C5-4671-9D9C-4D2BC39AE330}" dt="2023-05-19T15:17:44.340" v="957"/>
          <ac:spMkLst>
            <pc:docMk/>
            <pc:sldMk cId="2997990190" sldId="4124"/>
            <ac:spMk id="39" creationId="{85EEEAC0-C8C8-8A41-94B8-B80AD7E606EA}"/>
          </ac:spMkLst>
        </pc:spChg>
        <pc:spChg chg="add del mod">
          <ac:chgData name="Martina BUONAURIO" userId="b1d065ec-05d8-4249-9bd7-87e1511a797f" providerId="ADAL" clId="{AD6FC444-C6C5-4671-9D9C-4D2BC39AE330}" dt="2023-05-19T15:17:44.340" v="957"/>
          <ac:spMkLst>
            <pc:docMk/>
            <pc:sldMk cId="2997990190" sldId="4124"/>
            <ac:spMk id="40" creationId="{56DAAF9A-CCC3-7058-0898-0C546FCD8708}"/>
          </ac:spMkLst>
        </pc:spChg>
        <pc:spChg chg="add del mod">
          <ac:chgData name="Martina BUONAURIO" userId="b1d065ec-05d8-4249-9bd7-87e1511a797f" providerId="ADAL" clId="{AD6FC444-C6C5-4671-9D9C-4D2BC39AE330}" dt="2023-05-19T15:17:44.340" v="957"/>
          <ac:spMkLst>
            <pc:docMk/>
            <pc:sldMk cId="2997990190" sldId="4124"/>
            <ac:spMk id="41" creationId="{28AF9BF1-E5A6-55BC-582F-BC31D97C4EA3}"/>
          </ac:spMkLst>
        </pc:spChg>
        <pc:spChg chg="add mod">
          <ac:chgData name="Martina BUONAURIO" userId="b1d065ec-05d8-4249-9bd7-87e1511a797f" providerId="ADAL" clId="{AD6FC444-C6C5-4671-9D9C-4D2BC39AE330}" dt="2023-05-21T19:31:51.289" v="2751" actId="2085"/>
          <ac:spMkLst>
            <pc:docMk/>
            <pc:sldMk cId="2997990190" sldId="4124"/>
            <ac:spMk id="48" creationId="{B0B503E9-060F-50AE-AB96-16134BF69EE9}"/>
          </ac:spMkLst>
        </pc:spChg>
        <pc:spChg chg="add mod">
          <ac:chgData name="Martina BUONAURIO" userId="b1d065ec-05d8-4249-9bd7-87e1511a797f" providerId="ADAL" clId="{AD6FC444-C6C5-4671-9D9C-4D2BC39AE330}" dt="2023-05-21T19:31:51.289" v="2751" actId="2085"/>
          <ac:spMkLst>
            <pc:docMk/>
            <pc:sldMk cId="2997990190" sldId="4124"/>
            <ac:spMk id="49" creationId="{76B1234A-FE22-2EF8-4B3C-8B34AD23E520}"/>
          </ac:spMkLst>
        </pc:spChg>
        <pc:spChg chg="add mod">
          <ac:chgData name="Martina BUONAURIO" userId="b1d065ec-05d8-4249-9bd7-87e1511a797f" providerId="ADAL" clId="{AD6FC444-C6C5-4671-9D9C-4D2BC39AE330}" dt="2023-05-21T19:31:51.289" v="2751" actId="2085"/>
          <ac:spMkLst>
            <pc:docMk/>
            <pc:sldMk cId="2997990190" sldId="4124"/>
            <ac:spMk id="50" creationId="{D8D8CFAF-FE9C-9B76-1126-9A2D7DFAFD38}"/>
          </ac:spMkLst>
        </pc:spChg>
        <pc:spChg chg="add mod">
          <ac:chgData name="Martina BUONAURIO" userId="b1d065ec-05d8-4249-9bd7-87e1511a797f" providerId="ADAL" clId="{AD6FC444-C6C5-4671-9D9C-4D2BC39AE330}" dt="2023-05-21T19:31:51.289" v="2751" actId="2085"/>
          <ac:spMkLst>
            <pc:docMk/>
            <pc:sldMk cId="2997990190" sldId="4124"/>
            <ac:spMk id="51" creationId="{23F01E88-165C-9165-22F9-4C523FF2BD39}"/>
          </ac:spMkLst>
        </pc:spChg>
        <pc:spChg chg="add mod">
          <ac:chgData name="Martina BUONAURIO" userId="b1d065ec-05d8-4249-9bd7-87e1511a797f" providerId="ADAL" clId="{AD6FC444-C6C5-4671-9D9C-4D2BC39AE330}" dt="2023-05-21T19:31:03.102" v="2743" actId="208"/>
          <ac:spMkLst>
            <pc:docMk/>
            <pc:sldMk cId="2997990190" sldId="4124"/>
            <ac:spMk id="52" creationId="{CC7CB4E4-2A8E-1DB5-CC50-BAA939A493DE}"/>
          </ac:spMkLst>
        </pc:spChg>
        <pc:spChg chg="add mod">
          <ac:chgData name="Martina BUONAURIO" userId="b1d065ec-05d8-4249-9bd7-87e1511a797f" providerId="ADAL" clId="{AD6FC444-C6C5-4671-9D9C-4D2BC39AE330}" dt="2023-05-21T19:31:05.975" v="2744" actId="207"/>
          <ac:spMkLst>
            <pc:docMk/>
            <pc:sldMk cId="2997990190" sldId="4124"/>
            <ac:spMk id="54" creationId="{C11F0851-C840-EAB9-7323-DC532F95CEE2}"/>
          </ac:spMkLst>
        </pc:spChg>
        <pc:spChg chg="add mod">
          <ac:chgData name="Martina BUONAURIO" userId="b1d065ec-05d8-4249-9bd7-87e1511a797f" providerId="ADAL" clId="{AD6FC444-C6C5-4671-9D9C-4D2BC39AE330}" dt="2023-05-21T19:31:40.432" v="2750" actId="208"/>
          <ac:spMkLst>
            <pc:docMk/>
            <pc:sldMk cId="2997990190" sldId="4124"/>
            <ac:spMk id="56" creationId="{56737912-DC20-132F-BE17-D3532264CB37}"/>
          </ac:spMkLst>
        </pc:spChg>
        <pc:spChg chg="add mod">
          <ac:chgData name="Martina BUONAURIO" userId="b1d065ec-05d8-4249-9bd7-87e1511a797f" providerId="ADAL" clId="{AD6FC444-C6C5-4671-9D9C-4D2BC39AE330}" dt="2023-05-21T19:31:40.432" v="2750" actId="208"/>
          <ac:spMkLst>
            <pc:docMk/>
            <pc:sldMk cId="2997990190" sldId="4124"/>
            <ac:spMk id="57" creationId="{5F197404-26BE-B7CC-9ABB-AF2C00566191}"/>
          </ac:spMkLst>
        </pc:spChg>
        <pc:spChg chg="add mod">
          <ac:chgData name="Martina BUONAURIO" userId="b1d065ec-05d8-4249-9bd7-87e1511a797f" providerId="ADAL" clId="{AD6FC444-C6C5-4671-9D9C-4D2BC39AE330}" dt="2023-05-21T19:31:11.568" v="2747" actId="207"/>
          <ac:spMkLst>
            <pc:docMk/>
            <pc:sldMk cId="2997990190" sldId="4124"/>
            <ac:spMk id="60" creationId="{8E6CE793-D63D-1D1E-F6B4-6318D0C787E5}"/>
          </ac:spMkLst>
        </pc:spChg>
        <pc:spChg chg="add mod">
          <ac:chgData name="Martina BUONAURIO" userId="b1d065ec-05d8-4249-9bd7-87e1511a797f" providerId="ADAL" clId="{AD6FC444-C6C5-4671-9D9C-4D2BC39AE330}" dt="2023-05-21T19:31:11.568" v="2747" actId="207"/>
          <ac:spMkLst>
            <pc:docMk/>
            <pc:sldMk cId="2997990190" sldId="4124"/>
            <ac:spMk id="61" creationId="{6822ED3F-118E-5500-540C-11ADC0631BC5}"/>
          </ac:spMkLst>
        </pc:spChg>
        <pc:spChg chg="add del mod">
          <ac:chgData name="Martina BUONAURIO" userId="b1d065ec-05d8-4249-9bd7-87e1511a797f" providerId="ADAL" clId="{AD6FC444-C6C5-4671-9D9C-4D2BC39AE330}" dt="2023-05-19T15:25:22.102" v="1236" actId="478"/>
          <ac:spMkLst>
            <pc:docMk/>
            <pc:sldMk cId="2997990190" sldId="4124"/>
            <ac:spMk id="62" creationId="{E2CB3EE6-8A60-3DA7-A471-6B71841A4F99}"/>
          </ac:spMkLst>
        </pc:spChg>
        <pc:spChg chg="add mod">
          <ac:chgData name="Martina BUONAURIO" userId="b1d065ec-05d8-4249-9bd7-87e1511a797f" providerId="ADAL" clId="{AD6FC444-C6C5-4671-9D9C-4D2BC39AE330}" dt="2023-05-21T19:30:31.543" v="2735" actId="207"/>
          <ac:spMkLst>
            <pc:docMk/>
            <pc:sldMk cId="2997990190" sldId="4124"/>
            <ac:spMk id="63" creationId="{2FD50C45-80F6-E310-019D-F2974631F2F3}"/>
          </ac:spMkLst>
        </pc:spChg>
        <pc:picChg chg="del">
          <ac:chgData name="Martina BUONAURIO" userId="b1d065ec-05d8-4249-9bd7-87e1511a797f" providerId="ADAL" clId="{AD6FC444-C6C5-4671-9D9C-4D2BC39AE330}" dt="2023-05-17T13:47:33.799" v="13" actId="478"/>
          <ac:picMkLst>
            <pc:docMk/>
            <pc:sldMk cId="2997990190" sldId="4124"/>
            <ac:picMk id="4" creationId="{2F47175C-3F18-112B-4314-834DAAFA42C0}"/>
          </ac:picMkLst>
        </pc:picChg>
        <pc:picChg chg="del">
          <ac:chgData name="Martina BUONAURIO" userId="b1d065ec-05d8-4249-9bd7-87e1511a797f" providerId="ADAL" clId="{AD6FC444-C6C5-4671-9D9C-4D2BC39AE330}" dt="2023-05-17T13:47:32.723" v="12" actId="478"/>
          <ac:picMkLst>
            <pc:docMk/>
            <pc:sldMk cId="2997990190" sldId="4124"/>
            <ac:picMk id="5" creationId="{04D50B75-2750-0286-808C-498815280DAB}"/>
          </ac:picMkLst>
        </pc:picChg>
        <pc:picChg chg="add mod modCrop">
          <ac:chgData name="Martina BUONAURIO" userId="b1d065ec-05d8-4249-9bd7-87e1511a797f" providerId="ADAL" clId="{AD6FC444-C6C5-4671-9D9C-4D2BC39AE330}" dt="2023-05-21T21:26:01.669" v="3820" actId="1076"/>
          <ac:picMkLst>
            <pc:docMk/>
            <pc:sldMk cId="2997990190" sldId="4124"/>
            <ac:picMk id="5" creationId="{2498B143-7642-1A64-FC49-C1291AEDB31E}"/>
          </ac:picMkLst>
        </pc:picChg>
        <pc:picChg chg="add mod modCrop">
          <ac:chgData name="Martina BUONAURIO" userId="b1d065ec-05d8-4249-9bd7-87e1511a797f" providerId="ADAL" clId="{AD6FC444-C6C5-4671-9D9C-4D2BC39AE330}" dt="2023-05-19T15:15:43.115" v="890" actId="1076"/>
          <ac:picMkLst>
            <pc:docMk/>
            <pc:sldMk cId="2997990190" sldId="4124"/>
            <ac:picMk id="7" creationId="{FA393A0B-68B9-DE17-3D6D-B38536A5961D}"/>
          </ac:picMkLst>
        </pc:picChg>
        <pc:picChg chg="del">
          <ac:chgData name="Martina BUONAURIO" userId="b1d065ec-05d8-4249-9bd7-87e1511a797f" providerId="ADAL" clId="{AD6FC444-C6C5-4671-9D9C-4D2BC39AE330}" dt="2023-05-17T13:47:32.723" v="12" actId="478"/>
          <ac:picMkLst>
            <pc:docMk/>
            <pc:sldMk cId="2997990190" sldId="4124"/>
            <ac:picMk id="8" creationId="{195A8DD7-382E-5EDB-2511-96CC19DD2E0B}"/>
          </ac:picMkLst>
        </pc:picChg>
        <pc:picChg chg="del">
          <ac:chgData name="Martina BUONAURIO" userId="b1d065ec-05d8-4249-9bd7-87e1511a797f" providerId="ADAL" clId="{AD6FC444-C6C5-4671-9D9C-4D2BC39AE330}" dt="2023-05-17T13:47:32.723" v="12" actId="478"/>
          <ac:picMkLst>
            <pc:docMk/>
            <pc:sldMk cId="2997990190" sldId="4124"/>
            <ac:picMk id="10" creationId="{32E21C8D-8623-5E8E-1481-2802F9715CED}"/>
          </ac:picMkLst>
        </pc:picChg>
        <pc:picChg chg="add mod">
          <ac:chgData name="Martina BUONAURIO" userId="b1d065ec-05d8-4249-9bd7-87e1511a797f" providerId="ADAL" clId="{AD6FC444-C6C5-4671-9D9C-4D2BC39AE330}" dt="2023-05-19T15:15:43.115" v="890" actId="1076"/>
          <ac:picMkLst>
            <pc:docMk/>
            <pc:sldMk cId="2997990190" sldId="4124"/>
            <ac:picMk id="11" creationId="{9ADB34E1-7117-CD9B-D8D9-0FC68DD88511}"/>
          </ac:picMkLst>
        </pc:picChg>
        <pc:picChg chg="add del mod">
          <ac:chgData name="Martina BUONAURIO" userId="b1d065ec-05d8-4249-9bd7-87e1511a797f" providerId="ADAL" clId="{AD6FC444-C6C5-4671-9D9C-4D2BC39AE330}" dt="2023-05-17T13:48:40.631" v="18" actId="478"/>
          <ac:picMkLst>
            <pc:docMk/>
            <pc:sldMk cId="2997990190" sldId="4124"/>
            <ac:picMk id="11" creationId="{E0CD85F8-1550-7B42-E028-21824172E8E1}"/>
          </ac:picMkLst>
        </pc:picChg>
        <pc:picChg chg="add del mod modCrop">
          <ac:chgData name="Martina BUONAURIO" userId="b1d065ec-05d8-4249-9bd7-87e1511a797f" providerId="ADAL" clId="{AD6FC444-C6C5-4671-9D9C-4D2BC39AE330}" dt="2023-05-19T14:57:24.592" v="632" actId="478"/>
          <ac:picMkLst>
            <pc:docMk/>
            <pc:sldMk cId="2997990190" sldId="4124"/>
            <ac:picMk id="12" creationId="{2A98922B-1015-C2D7-D2FA-431ACBDB75A5}"/>
          </ac:picMkLst>
        </pc:picChg>
        <pc:picChg chg="del">
          <ac:chgData name="Martina BUONAURIO" userId="b1d065ec-05d8-4249-9bd7-87e1511a797f" providerId="ADAL" clId="{AD6FC444-C6C5-4671-9D9C-4D2BC39AE330}" dt="2023-05-17T13:47:32.723" v="12" actId="478"/>
          <ac:picMkLst>
            <pc:docMk/>
            <pc:sldMk cId="2997990190" sldId="4124"/>
            <ac:picMk id="16" creationId="{A74F3BA1-D958-533F-5E8F-AE6955FC0223}"/>
          </ac:picMkLst>
        </pc:picChg>
        <pc:picChg chg="add mod">
          <ac:chgData name="Martina BUONAURIO" userId="b1d065ec-05d8-4249-9bd7-87e1511a797f" providerId="ADAL" clId="{AD6FC444-C6C5-4671-9D9C-4D2BC39AE330}" dt="2023-05-21T20:58:47.310" v="3174" actId="108"/>
          <ac:picMkLst>
            <pc:docMk/>
            <pc:sldMk cId="2997990190" sldId="4124"/>
            <ac:picMk id="17" creationId="{67E11485-671A-46CD-C3FA-2C11222D71A7}"/>
          </ac:picMkLst>
        </pc:picChg>
        <pc:picChg chg="add del mod">
          <ac:chgData name="Martina BUONAURIO" userId="b1d065ec-05d8-4249-9bd7-87e1511a797f" providerId="ADAL" clId="{AD6FC444-C6C5-4671-9D9C-4D2BC39AE330}" dt="2023-05-19T14:48:10.031" v="456" actId="478"/>
          <ac:picMkLst>
            <pc:docMk/>
            <pc:sldMk cId="2997990190" sldId="4124"/>
            <ac:picMk id="18" creationId="{1C24A121-D972-6CF1-D2BC-8EEAC283578B}"/>
          </ac:picMkLst>
        </pc:picChg>
        <pc:picChg chg="add mod ord modCrop">
          <ac:chgData name="Martina BUONAURIO" userId="b1d065ec-05d8-4249-9bd7-87e1511a797f" providerId="ADAL" clId="{AD6FC444-C6C5-4671-9D9C-4D2BC39AE330}" dt="2023-05-19T15:29:45.556" v="1321" actId="1035"/>
          <ac:picMkLst>
            <pc:docMk/>
            <pc:sldMk cId="2997990190" sldId="4124"/>
            <ac:picMk id="19" creationId="{70717DFF-596C-7722-A9F7-C09A05EDDD1D}"/>
          </ac:picMkLst>
        </pc:picChg>
        <pc:picChg chg="add del mod">
          <ac:chgData name="Martina BUONAURIO" userId="b1d065ec-05d8-4249-9bd7-87e1511a797f" providerId="ADAL" clId="{AD6FC444-C6C5-4671-9D9C-4D2BC39AE330}" dt="2023-05-17T13:50:23.664" v="123" actId="478"/>
          <ac:picMkLst>
            <pc:docMk/>
            <pc:sldMk cId="2997990190" sldId="4124"/>
            <ac:picMk id="21" creationId="{4AC7557D-C9DF-2ACC-C64E-68E40C7455AE}"/>
          </ac:picMkLst>
        </pc:picChg>
        <pc:picChg chg="add mod modCrop">
          <ac:chgData name="Martina BUONAURIO" userId="b1d065ec-05d8-4249-9bd7-87e1511a797f" providerId="ADAL" clId="{AD6FC444-C6C5-4671-9D9C-4D2BC39AE330}" dt="2023-05-19T15:29:45.556" v="1321" actId="1035"/>
          <ac:picMkLst>
            <pc:docMk/>
            <pc:sldMk cId="2997990190" sldId="4124"/>
            <ac:picMk id="21" creationId="{CCEB66ED-23CC-5974-951E-D9D167E07A4F}"/>
          </ac:picMkLst>
        </pc:picChg>
        <pc:picChg chg="del">
          <ac:chgData name="Martina BUONAURIO" userId="b1d065ec-05d8-4249-9bd7-87e1511a797f" providerId="ADAL" clId="{AD6FC444-C6C5-4671-9D9C-4D2BC39AE330}" dt="2023-05-17T13:47:32.723" v="12" actId="478"/>
          <ac:picMkLst>
            <pc:docMk/>
            <pc:sldMk cId="2997990190" sldId="4124"/>
            <ac:picMk id="29" creationId="{073F9C3D-E5C9-7590-458E-EB052BE39D4E}"/>
          </ac:picMkLst>
        </pc:picChg>
        <pc:picChg chg="del">
          <ac:chgData name="Martina BUONAURIO" userId="b1d065ec-05d8-4249-9bd7-87e1511a797f" providerId="ADAL" clId="{AD6FC444-C6C5-4671-9D9C-4D2BC39AE330}" dt="2023-05-17T13:47:32.723" v="12" actId="478"/>
          <ac:picMkLst>
            <pc:docMk/>
            <pc:sldMk cId="2997990190" sldId="4124"/>
            <ac:picMk id="30" creationId="{C80DC7B4-DCE9-595E-7626-F14B0FDC8E34}"/>
          </ac:picMkLst>
        </pc:picChg>
        <pc:cxnChg chg="add mod">
          <ac:chgData name="Martina BUONAURIO" userId="b1d065ec-05d8-4249-9bd7-87e1511a797f" providerId="ADAL" clId="{AD6FC444-C6C5-4671-9D9C-4D2BC39AE330}" dt="2023-05-21T19:31:20.856" v="2748" actId="208"/>
          <ac:cxnSpMkLst>
            <pc:docMk/>
            <pc:sldMk cId="2997990190" sldId="4124"/>
            <ac:cxnSpMk id="36" creationId="{65821B92-5408-F763-2C71-601884E781AF}"/>
          </ac:cxnSpMkLst>
        </pc:cxnChg>
        <pc:cxnChg chg="add mod">
          <ac:chgData name="Martina BUONAURIO" userId="b1d065ec-05d8-4249-9bd7-87e1511a797f" providerId="ADAL" clId="{AD6FC444-C6C5-4671-9D9C-4D2BC39AE330}" dt="2023-05-21T19:31:20.856" v="2748" actId="208"/>
          <ac:cxnSpMkLst>
            <pc:docMk/>
            <pc:sldMk cId="2997990190" sldId="4124"/>
            <ac:cxnSpMk id="42" creationId="{257BFED2-37DF-B222-1A16-5F4C15B23B65}"/>
          </ac:cxnSpMkLst>
        </pc:cxnChg>
        <pc:cxnChg chg="add mod">
          <ac:chgData name="Martina BUONAURIO" userId="b1d065ec-05d8-4249-9bd7-87e1511a797f" providerId="ADAL" clId="{AD6FC444-C6C5-4671-9D9C-4D2BC39AE330}" dt="2023-05-21T19:31:20.856" v="2748" actId="208"/>
          <ac:cxnSpMkLst>
            <pc:docMk/>
            <pc:sldMk cId="2997990190" sldId="4124"/>
            <ac:cxnSpMk id="43" creationId="{81E58749-E7FD-AAD9-6458-7BD463CC029D}"/>
          </ac:cxnSpMkLst>
        </pc:cxnChg>
        <pc:cxnChg chg="add mod">
          <ac:chgData name="Martina BUONAURIO" userId="b1d065ec-05d8-4249-9bd7-87e1511a797f" providerId="ADAL" clId="{AD6FC444-C6C5-4671-9D9C-4D2BC39AE330}" dt="2023-05-21T19:31:20.856" v="2748" actId="208"/>
          <ac:cxnSpMkLst>
            <pc:docMk/>
            <pc:sldMk cId="2997990190" sldId="4124"/>
            <ac:cxnSpMk id="44" creationId="{322A6D90-D36D-4409-A1FB-48FB315CDBBF}"/>
          </ac:cxnSpMkLst>
        </pc:cxnChg>
        <pc:cxnChg chg="add del mod">
          <ac:chgData name="Martina BUONAURIO" userId="b1d065ec-05d8-4249-9bd7-87e1511a797f" providerId="ADAL" clId="{AD6FC444-C6C5-4671-9D9C-4D2BC39AE330}" dt="2023-05-19T15:22:26.048" v="1161" actId="478"/>
          <ac:cxnSpMkLst>
            <pc:docMk/>
            <pc:sldMk cId="2997990190" sldId="4124"/>
            <ac:cxnSpMk id="45" creationId="{363D5CCD-642F-46F3-2075-0EFFE86C8C00}"/>
          </ac:cxnSpMkLst>
        </pc:cxnChg>
        <pc:cxnChg chg="add del mod">
          <ac:chgData name="Martina BUONAURIO" userId="b1d065ec-05d8-4249-9bd7-87e1511a797f" providerId="ADAL" clId="{AD6FC444-C6C5-4671-9D9C-4D2BC39AE330}" dt="2023-05-19T15:23:17.531" v="1205" actId="478"/>
          <ac:cxnSpMkLst>
            <pc:docMk/>
            <pc:sldMk cId="2997990190" sldId="4124"/>
            <ac:cxnSpMk id="46" creationId="{945A4634-25A4-67F2-1976-6D5EF570CDDC}"/>
          </ac:cxnSpMkLst>
        </pc:cxnChg>
        <pc:cxnChg chg="add del mod">
          <ac:chgData name="Martina BUONAURIO" userId="b1d065ec-05d8-4249-9bd7-87e1511a797f" providerId="ADAL" clId="{AD6FC444-C6C5-4671-9D9C-4D2BC39AE330}" dt="2023-05-19T15:23:15.540" v="1203" actId="478"/>
          <ac:cxnSpMkLst>
            <pc:docMk/>
            <pc:sldMk cId="2997990190" sldId="4124"/>
            <ac:cxnSpMk id="47" creationId="{7B0E1B99-6912-A236-CBF3-26C30A709A2D}"/>
          </ac:cxnSpMkLst>
        </pc:cxnChg>
        <pc:cxnChg chg="add mod">
          <ac:chgData name="Martina BUONAURIO" userId="b1d065ec-05d8-4249-9bd7-87e1511a797f" providerId="ADAL" clId="{AD6FC444-C6C5-4671-9D9C-4D2BC39AE330}" dt="2023-05-21T19:31:20.856" v="2748" actId="208"/>
          <ac:cxnSpMkLst>
            <pc:docMk/>
            <pc:sldMk cId="2997990190" sldId="4124"/>
            <ac:cxnSpMk id="53" creationId="{EDBB7D82-05EF-EA67-8384-B37EAA5E1013}"/>
          </ac:cxnSpMkLst>
        </pc:cxnChg>
        <pc:cxnChg chg="add mod">
          <ac:chgData name="Martina BUONAURIO" userId="b1d065ec-05d8-4249-9bd7-87e1511a797f" providerId="ADAL" clId="{AD6FC444-C6C5-4671-9D9C-4D2BC39AE330}" dt="2023-05-21T19:31:20.856" v="2748" actId="208"/>
          <ac:cxnSpMkLst>
            <pc:docMk/>
            <pc:sldMk cId="2997990190" sldId="4124"/>
            <ac:cxnSpMk id="58" creationId="{7630A6BC-5C3B-8091-DDFC-56600DC83A6E}"/>
          </ac:cxnSpMkLst>
        </pc:cxnChg>
        <pc:cxnChg chg="add mod">
          <ac:chgData name="Martina BUONAURIO" userId="b1d065ec-05d8-4249-9bd7-87e1511a797f" providerId="ADAL" clId="{AD6FC444-C6C5-4671-9D9C-4D2BC39AE330}" dt="2023-05-21T19:31:20.856" v="2748" actId="208"/>
          <ac:cxnSpMkLst>
            <pc:docMk/>
            <pc:sldMk cId="2997990190" sldId="4124"/>
            <ac:cxnSpMk id="59" creationId="{2F60595B-C1AF-1479-03F6-37D3A97A53D8}"/>
          </ac:cxnSpMkLst>
        </pc:cxnChg>
      </pc:sldChg>
      <pc:sldChg chg="addSp delSp modSp new mod ord chgLayout">
        <pc:chgData name="Martina BUONAURIO" userId="b1d065ec-05d8-4249-9bd7-87e1511a797f" providerId="ADAL" clId="{AD6FC444-C6C5-4671-9D9C-4D2BC39AE330}" dt="2023-05-19T14:48:35.296" v="494" actId="20577"/>
        <pc:sldMkLst>
          <pc:docMk/>
          <pc:sldMk cId="1537314528" sldId="4125"/>
        </pc:sldMkLst>
        <pc:spChg chg="del mod ord">
          <ac:chgData name="Martina BUONAURIO" userId="b1d065ec-05d8-4249-9bd7-87e1511a797f" providerId="ADAL" clId="{AD6FC444-C6C5-4671-9D9C-4D2BC39AE330}" dt="2023-05-19T14:48:21.961" v="462" actId="700"/>
          <ac:spMkLst>
            <pc:docMk/>
            <pc:sldMk cId="1537314528" sldId="4125"/>
            <ac:spMk id="2" creationId="{49C397B7-5FB6-52E3-08B0-AF2A7EA3096B}"/>
          </ac:spMkLst>
        </pc:spChg>
        <pc:spChg chg="del">
          <ac:chgData name="Martina BUONAURIO" userId="b1d065ec-05d8-4249-9bd7-87e1511a797f" providerId="ADAL" clId="{AD6FC444-C6C5-4671-9D9C-4D2BC39AE330}" dt="2023-05-19T14:48:21.961" v="462" actId="700"/>
          <ac:spMkLst>
            <pc:docMk/>
            <pc:sldMk cId="1537314528" sldId="4125"/>
            <ac:spMk id="3" creationId="{E324CD35-C4A5-0378-CE3B-42FD6F5994D9}"/>
          </ac:spMkLst>
        </pc:spChg>
        <pc:spChg chg="del mod ord">
          <ac:chgData name="Martina BUONAURIO" userId="b1d065ec-05d8-4249-9bd7-87e1511a797f" providerId="ADAL" clId="{AD6FC444-C6C5-4671-9D9C-4D2BC39AE330}" dt="2023-05-19T14:48:21.961" v="462" actId="700"/>
          <ac:spMkLst>
            <pc:docMk/>
            <pc:sldMk cId="1537314528" sldId="4125"/>
            <ac:spMk id="4" creationId="{EA11DB88-5421-ABD9-989E-4BA1703905B9}"/>
          </ac:spMkLst>
        </pc:spChg>
        <pc:spChg chg="mod ord">
          <ac:chgData name="Martina BUONAURIO" userId="b1d065ec-05d8-4249-9bd7-87e1511a797f" providerId="ADAL" clId="{AD6FC444-C6C5-4671-9D9C-4D2BC39AE330}" dt="2023-05-19T14:48:21.961" v="462" actId="700"/>
          <ac:spMkLst>
            <pc:docMk/>
            <pc:sldMk cId="1537314528" sldId="4125"/>
            <ac:spMk id="5" creationId="{5890971A-9D4F-9DF6-C69A-7E6A6BBC09A1}"/>
          </ac:spMkLst>
        </pc:spChg>
        <pc:spChg chg="mod ord">
          <ac:chgData name="Martina BUONAURIO" userId="b1d065ec-05d8-4249-9bd7-87e1511a797f" providerId="ADAL" clId="{AD6FC444-C6C5-4671-9D9C-4D2BC39AE330}" dt="2023-05-19T14:48:21.961" v="462" actId="700"/>
          <ac:spMkLst>
            <pc:docMk/>
            <pc:sldMk cId="1537314528" sldId="4125"/>
            <ac:spMk id="6" creationId="{FD2D1E78-E2C2-40F9-9315-8CFF038A749B}"/>
          </ac:spMkLst>
        </pc:spChg>
        <pc:spChg chg="add mod ord">
          <ac:chgData name="Martina BUONAURIO" userId="b1d065ec-05d8-4249-9bd7-87e1511a797f" providerId="ADAL" clId="{AD6FC444-C6C5-4671-9D9C-4D2BC39AE330}" dt="2023-05-19T14:48:27.758" v="473" actId="20577"/>
          <ac:spMkLst>
            <pc:docMk/>
            <pc:sldMk cId="1537314528" sldId="4125"/>
            <ac:spMk id="7" creationId="{FDD4AB39-D658-5E3C-705D-FB026C5EE3CF}"/>
          </ac:spMkLst>
        </pc:spChg>
        <pc:spChg chg="add mod ord">
          <ac:chgData name="Martina BUONAURIO" userId="b1d065ec-05d8-4249-9bd7-87e1511a797f" providerId="ADAL" clId="{AD6FC444-C6C5-4671-9D9C-4D2BC39AE330}" dt="2023-05-19T14:48:35.296" v="494" actId="20577"/>
          <ac:spMkLst>
            <pc:docMk/>
            <pc:sldMk cId="1537314528" sldId="4125"/>
            <ac:spMk id="8" creationId="{439B6EAF-B926-0A43-8CC5-70C49C9B2403}"/>
          </ac:spMkLst>
        </pc:spChg>
      </pc:sldChg>
      <pc:sldChg chg="addSp delSp modSp add mod ord">
        <pc:chgData name="Martina BUONAURIO" userId="b1d065ec-05d8-4249-9bd7-87e1511a797f" providerId="ADAL" clId="{AD6FC444-C6C5-4671-9D9C-4D2BC39AE330}" dt="2023-05-22T15:40:50.138" v="7408" actId="1076"/>
        <pc:sldMkLst>
          <pc:docMk/>
          <pc:sldMk cId="952471839" sldId="4126"/>
        </pc:sldMkLst>
        <pc:spChg chg="del mod">
          <ac:chgData name="Martina BUONAURIO" userId="b1d065ec-05d8-4249-9bd7-87e1511a797f" providerId="ADAL" clId="{AD6FC444-C6C5-4671-9D9C-4D2BC39AE330}" dt="2023-05-19T15:30:37.178" v="1333" actId="478"/>
          <ac:spMkLst>
            <pc:docMk/>
            <pc:sldMk cId="952471839" sldId="4126"/>
            <ac:spMk id="2" creationId="{06DCAA1E-3F4D-DCEB-F6FA-AF3688BB873D}"/>
          </ac:spMkLst>
        </pc:spChg>
        <pc:spChg chg="add mod">
          <ac:chgData name="Martina BUONAURIO" userId="b1d065ec-05d8-4249-9bd7-87e1511a797f" providerId="ADAL" clId="{AD6FC444-C6C5-4671-9D9C-4D2BC39AE330}" dt="2023-05-21T19:33:01.886" v="2789" actId="14100"/>
          <ac:spMkLst>
            <pc:docMk/>
            <pc:sldMk cId="952471839" sldId="4126"/>
            <ac:spMk id="2" creationId="{B485B516-C292-A26A-6528-1595DCBE7B7C}"/>
          </ac:spMkLst>
        </pc:spChg>
        <pc:spChg chg="del mod">
          <ac:chgData name="Martina BUONAURIO" userId="b1d065ec-05d8-4249-9bd7-87e1511a797f" providerId="ADAL" clId="{AD6FC444-C6C5-4671-9D9C-4D2BC39AE330}" dt="2023-05-19T15:30:34.987" v="1331" actId="478"/>
          <ac:spMkLst>
            <pc:docMk/>
            <pc:sldMk cId="952471839" sldId="4126"/>
            <ac:spMk id="3" creationId="{22059946-6A94-27FB-162B-1010DE467E6C}"/>
          </ac:spMkLst>
        </pc:spChg>
        <pc:spChg chg="add mod">
          <ac:chgData name="Martina BUONAURIO" userId="b1d065ec-05d8-4249-9bd7-87e1511a797f" providerId="ADAL" clId="{AD6FC444-C6C5-4671-9D9C-4D2BC39AE330}" dt="2023-05-22T15:35:48.330" v="7390" actId="14100"/>
          <ac:spMkLst>
            <pc:docMk/>
            <pc:sldMk cId="952471839" sldId="4126"/>
            <ac:spMk id="4" creationId="{5BC592B9-35B4-3DFE-4666-F0E1C4EE41A9}"/>
          </ac:spMkLst>
        </pc:spChg>
        <pc:spChg chg="add del mod">
          <ac:chgData name="Martina BUONAURIO" userId="b1d065ec-05d8-4249-9bd7-87e1511a797f" providerId="ADAL" clId="{AD6FC444-C6C5-4671-9D9C-4D2BC39AE330}" dt="2023-05-22T10:13:30.589" v="3942" actId="478"/>
          <ac:spMkLst>
            <pc:docMk/>
            <pc:sldMk cId="952471839" sldId="4126"/>
            <ac:spMk id="6" creationId="{52C8A660-36E2-86B6-2813-A4629C17C2EE}"/>
          </ac:spMkLst>
        </pc:spChg>
        <pc:spChg chg="del">
          <ac:chgData name="Martina BUONAURIO" userId="b1d065ec-05d8-4249-9bd7-87e1511a797f" providerId="ADAL" clId="{AD6FC444-C6C5-4671-9D9C-4D2BC39AE330}" dt="2023-05-19T15:28:28.222" v="1293" actId="478"/>
          <ac:spMkLst>
            <pc:docMk/>
            <pc:sldMk cId="952471839" sldId="4126"/>
            <ac:spMk id="6" creationId="{C223DAB5-4649-1A8E-4CC9-BEBC1FD983B0}"/>
          </ac:spMkLst>
        </pc:spChg>
        <pc:spChg chg="add del mod">
          <ac:chgData name="Martina BUONAURIO" userId="b1d065ec-05d8-4249-9bd7-87e1511a797f" providerId="ADAL" clId="{AD6FC444-C6C5-4671-9D9C-4D2BC39AE330}" dt="2023-05-22T10:13:34.029" v="3943" actId="478"/>
          <ac:spMkLst>
            <pc:docMk/>
            <pc:sldMk cId="952471839" sldId="4126"/>
            <ac:spMk id="8" creationId="{73D41A72-6140-C2CB-AAF1-31A23CFFC7E4}"/>
          </ac:spMkLst>
        </pc:spChg>
        <pc:spChg chg="del">
          <ac:chgData name="Martina BUONAURIO" userId="b1d065ec-05d8-4249-9bd7-87e1511a797f" providerId="ADAL" clId="{AD6FC444-C6C5-4671-9D9C-4D2BC39AE330}" dt="2023-05-19T15:28:30.252" v="1294" actId="478"/>
          <ac:spMkLst>
            <pc:docMk/>
            <pc:sldMk cId="952471839" sldId="4126"/>
            <ac:spMk id="8" creationId="{8FE763A0-3103-0FC3-6F52-E9B9DBE8B5F3}"/>
          </ac:spMkLst>
        </pc:spChg>
        <pc:spChg chg="add del mod">
          <ac:chgData name="Martina BUONAURIO" userId="b1d065ec-05d8-4249-9bd7-87e1511a797f" providerId="ADAL" clId="{AD6FC444-C6C5-4671-9D9C-4D2BC39AE330}" dt="2023-05-21T19:33:09.226" v="2794"/>
          <ac:spMkLst>
            <pc:docMk/>
            <pc:sldMk cId="952471839" sldId="4126"/>
            <ac:spMk id="8" creationId="{9D904480-68CE-564B-2B9B-5A421652CAFA}"/>
          </ac:spMkLst>
        </pc:spChg>
        <pc:spChg chg="del">
          <ac:chgData name="Martina BUONAURIO" userId="b1d065ec-05d8-4249-9bd7-87e1511a797f" providerId="ADAL" clId="{AD6FC444-C6C5-4671-9D9C-4D2BC39AE330}" dt="2023-05-19T15:28:28.222" v="1293" actId="478"/>
          <ac:spMkLst>
            <pc:docMk/>
            <pc:sldMk cId="952471839" sldId="4126"/>
            <ac:spMk id="9" creationId="{05A2CCD5-693D-19F6-6B5F-DF809A250A29}"/>
          </ac:spMkLst>
        </pc:spChg>
        <pc:spChg chg="add mod">
          <ac:chgData name="Martina BUONAURIO" userId="b1d065ec-05d8-4249-9bd7-87e1511a797f" providerId="ADAL" clId="{AD6FC444-C6C5-4671-9D9C-4D2BC39AE330}" dt="2023-05-22T15:40:15.866" v="7397" actId="14100"/>
          <ac:spMkLst>
            <pc:docMk/>
            <pc:sldMk cId="952471839" sldId="4126"/>
            <ac:spMk id="9" creationId="{B1CC47DF-1A8C-C6E4-04B4-EF1CCB78D24B}"/>
          </ac:spMkLst>
        </pc:spChg>
        <pc:spChg chg="add mod">
          <ac:chgData name="Martina BUONAURIO" userId="b1d065ec-05d8-4249-9bd7-87e1511a797f" providerId="ADAL" clId="{AD6FC444-C6C5-4671-9D9C-4D2BC39AE330}" dt="2023-05-21T21:01:41.823" v="3228" actId="14100"/>
          <ac:spMkLst>
            <pc:docMk/>
            <pc:sldMk cId="952471839" sldId="4126"/>
            <ac:spMk id="10" creationId="{267B7E6E-30A5-A939-86CF-F8815719A1AF}"/>
          </ac:spMkLst>
        </pc:spChg>
        <pc:spChg chg="add del mod">
          <ac:chgData name="Martina BUONAURIO" userId="b1d065ec-05d8-4249-9bd7-87e1511a797f" providerId="ADAL" clId="{AD6FC444-C6C5-4671-9D9C-4D2BC39AE330}" dt="2023-05-19T15:30:38.769" v="1334" actId="478"/>
          <ac:spMkLst>
            <pc:docMk/>
            <pc:sldMk cId="952471839" sldId="4126"/>
            <ac:spMk id="10" creationId="{A39CC4B8-17AF-2846-773E-5877F5FC3E78}"/>
          </ac:spMkLst>
        </pc:spChg>
        <pc:spChg chg="add mod">
          <ac:chgData name="Martina BUONAURIO" userId="b1d065ec-05d8-4249-9bd7-87e1511a797f" providerId="ADAL" clId="{AD6FC444-C6C5-4671-9D9C-4D2BC39AE330}" dt="2023-05-19T15:30:39.935" v="1335"/>
          <ac:spMkLst>
            <pc:docMk/>
            <pc:sldMk cId="952471839" sldId="4126"/>
            <ac:spMk id="12" creationId="{16A33B9D-86F8-8490-A12C-973B07007B79}"/>
          </ac:spMkLst>
        </pc:spChg>
        <pc:spChg chg="mod">
          <ac:chgData name="Martina BUONAURIO" userId="b1d065ec-05d8-4249-9bd7-87e1511a797f" providerId="ADAL" clId="{AD6FC444-C6C5-4671-9D9C-4D2BC39AE330}" dt="2023-05-19T15:29:04.689" v="1308" actId="13926"/>
          <ac:spMkLst>
            <pc:docMk/>
            <pc:sldMk cId="952471839" sldId="4126"/>
            <ac:spMk id="13" creationId="{15CF3107-68F5-F305-C4CC-C9C3CF83AE43}"/>
          </ac:spMkLst>
        </pc:spChg>
        <pc:spChg chg="add mod">
          <ac:chgData name="Martina BUONAURIO" userId="b1d065ec-05d8-4249-9bd7-87e1511a797f" providerId="ADAL" clId="{AD6FC444-C6C5-4671-9D9C-4D2BC39AE330}" dt="2023-05-21T19:29:24.419" v="2721" actId="207"/>
          <ac:spMkLst>
            <pc:docMk/>
            <pc:sldMk cId="952471839" sldId="4126"/>
            <ac:spMk id="14" creationId="{F08DB364-7F66-F903-DA07-08700258F736}"/>
          </ac:spMkLst>
        </pc:spChg>
        <pc:spChg chg="mod">
          <ac:chgData name="Martina BUONAURIO" userId="b1d065ec-05d8-4249-9bd7-87e1511a797f" providerId="ADAL" clId="{AD6FC444-C6C5-4671-9D9C-4D2BC39AE330}" dt="2023-05-19T15:29:06.744" v="1309" actId="13926"/>
          <ac:spMkLst>
            <pc:docMk/>
            <pc:sldMk cId="952471839" sldId="4126"/>
            <ac:spMk id="15" creationId="{B5C08431-C717-F9FB-AF46-3CDC4A868D01}"/>
          </ac:spMkLst>
        </pc:spChg>
        <pc:spChg chg="mod">
          <ac:chgData name="Martina BUONAURIO" userId="b1d065ec-05d8-4249-9bd7-87e1511a797f" providerId="ADAL" clId="{AD6FC444-C6C5-4671-9D9C-4D2BC39AE330}" dt="2023-05-19T15:29:12.248" v="1310" actId="13926"/>
          <ac:spMkLst>
            <pc:docMk/>
            <pc:sldMk cId="952471839" sldId="4126"/>
            <ac:spMk id="16" creationId="{BA0ED54D-668F-5624-30A4-66932F3AB245}"/>
          </ac:spMkLst>
        </pc:spChg>
        <pc:spChg chg="add mod">
          <ac:chgData name="Martina BUONAURIO" userId="b1d065ec-05d8-4249-9bd7-87e1511a797f" providerId="ADAL" clId="{AD6FC444-C6C5-4671-9D9C-4D2BC39AE330}" dt="2023-05-22T10:14:39.213" v="3962" actId="404"/>
          <ac:spMkLst>
            <pc:docMk/>
            <pc:sldMk cId="952471839" sldId="4126"/>
            <ac:spMk id="18" creationId="{CF44A65F-C70F-ADA1-CF50-4FBE3143B2D3}"/>
          </ac:spMkLst>
        </pc:spChg>
        <pc:spChg chg="add mod">
          <ac:chgData name="Martina BUONAURIO" userId="b1d065ec-05d8-4249-9bd7-87e1511a797f" providerId="ADAL" clId="{AD6FC444-C6C5-4671-9D9C-4D2BC39AE330}" dt="2023-05-21T21:02:07.212" v="3233" actId="14100"/>
          <ac:spMkLst>
            <pc:docMk/>
            <pc:sldMk cId="952471839" sldId="4126"/>
            <ac:spMk id="19" creationId="{4FE9EC91-D4B5-1B2A-8041-504B7E2E201E}"/>
          </ac:spMkLst>
        </pc:spChg>
        <pc:spChg chg="add del mod">
          <ac:chgData name="Martina BUONAURIO" userId="b1d065ec-05d8-4249-9bd7-87e1511a797f" providerId="ADAL" clId="{AD6FC444-C6C5-4671-9D9C-4D2BC39AE330}" dt="2023-05-19T16:01:53.719" v="1368"/>
          <ac:spMkLst>
            <pc:docMk/>
            <pc:sldMk cId="952471839" sldId="4126"/>
            <ac:spMk id="20" creationId="{2F6BE908-A589-2CF8-8162-0F4CD36B312A}"/>
          </ac:spMkLst>
        </pc:spChg>
        <pc:spChg chg="add mod">
          <ac:chgData name="Martina BUONAURIO" userId="b1d065ec-05d8-4249-9bd7-87e1511a797f" providerId="ADAL" clId="{AD6FC444-C6C5-4671-9D9C-4D2BC39AE330}" dt="2023-05-22T15:40:46.371" v="7407" actId="1036"/>
          <ac:spMkLst>
            <pc:docMk/>
            <pc:sldMk cId="952471839" sldId="4126"/>
            <ac:spMk id="20" creationId="{5DC25D2D-D1C4-DBC5-5080-EBC718A5CF8A}"/>
          </ac:spMkLst>
        </pc:spChg>
        <pc:spChg chg="add mod">
          <ac:chgData name="Martina BUONAURIO" userId="b1d065ec-05d8-4249-9bd7-87e1511a797f" providerId="ADAL" clId="{AD6FC444-C6C5-4671-9D9C-4D2BC39AE330}" dt="2023-05-22T15:40:46.371" v="7407" actId="1036"/>
          <ac:spMkLst>
            <pc:docMk/>
            <pc:sldMk cId="952471839" sldId="4126"/>
            <ac:spMk id="21" creationId="{A9AF23B4-2044-722E-3622-1D8985736BEF}"/>
          </ac:spMkLst>
        </pc:spChg>
        <pc:spChg chg="add del mod">
          <ac:chgData name="Martina BUONAURIO" userId="b1d065ec-05d8-4249-9bd7-87e1511a797f" providerId="ADAL" clId="{AD6FC444-C6C5-4671-9D9C-4D2BC39AE330}" dt="2023-05-19T16:01:53.719" v="1368"/>
          <ac:spMkLst>
            <pc:docMk/>
            <pc:sldMk cId="952471839" sldId="4126"/>
            <ac:spMk id="22" creationId="{2FA9BF07-11EC-7923-C137-AF6AD5F7776B}"/>
          </ac:spMkLst>
        </pc:spChg>
        <pc:spChg chg="add mod">
          <ac:chgData name="Martina BUONAURIO" userId="b1d065ec-05d8-4249-9bd7-87e1511a797f" providerId="ADAL" clId="{AD6FC444-C6C5-4671-9D9C-4D2BC39AE330}" dt="2023-05-22T15:40:50.138" v="7408" actId="1076"/>
          <ac:spMkLst>
            <pc:docMk/>
            <pc:sldMk cId="952471839" sldId="4126"/>
            <ac:spMk id="22" creationId="{39CAE74F-7E8D-6870-213C-19E5B00D6965}"/>
          </ac:spMkLst>
        </pc:spChg>
        <pc:spChg chg="del">
          <ac:chgData name="Martina BUONAURIO" userId="b1d065ec-05d8-4249-9bd7-87e1511a797f" providerId="ADAL" clId="{AD6FC444-C6C5-4671-9D9C-4D2BC39AE330}" dt="2023-05-19T15:28:28.222" v="1293" actId="478"/>
          <ac:spMkLst>
            <pc:docMk/>
            <pc:sldMk cId="952471839" sldId="4126"/>
            <ac:spMk id="23" creationId="{B1C6B75C-0D39-67F3-DA48-079B25933E77}"/>
          </ac:spMkLst>
        </pc:spChg>
        <pc:spChg chg="del">
          <ac:chgData name="Martina BUONAURIO" userId="b1d065ec-05d8-4249-9bd7-87e1511a797f" providerId="ADAL" clId="{AD6FC444-C6C5-4671-9D9C-4D2BC39AE330}" dt="2023-05-19T15:28:28.222" v="1293" actId="478"/>
          <ac:spMkLst>
            <pc:docMk/>
            <pc:sldMk cId="952471839" sldId="4126"/>
            <ac:spMk id="24" creationId="{D679B360-CCD8-18E0-8BBD-C84BB4847E1A}"/>
          </ac:spMkLst>
        </pc:spChg>
        <pc:spChg chg="del">
          <ac:chgData name="Martina BUONAURIO" userId="b1d065ec-05d8-4249-9bd7-87e1511a797f" providerId="ADAL" clId="{AD6FC444-C6C5-4671-9D9C-4D2BC39AE330}" dt="2023-05-19T15:28:28.222" v="1293" actId="478"/>
          <ac:spMkLst>
            <pc:docMk/>
            <pc:sldMk cId="952471839" sldId="4126"/>
            <ac:spMk id="25" creationId="{D24674A6-1C2B-7439-A613-1BB2D6361E1D}"/>
          </ac:spMkLst>
        </pc:spChg>
        <pc:spChg chg="del">
          <ac:chgData name="Martina BUONAURIO" userId="b1d065ec-05d8-4249-9bd7-87e1511a797f" providerId="ADAL" clId="{AD6FC444-C6C5-4671-9D9C-4D2BC39AE330}" dt="2023-05-19T15:28:28.222" v="1293" actId="478"/>
          <ac:spMkLst>
            <pc:docMk/>
            <pc:sldMk cId="952471839" sldId="4126"/>
            <ac:spMk id="26" creationId="{E80D0F3A-A2A8-5FB9-1BAB-A2777868088B}"/>
          </ac:spMkLst>
        </pc:spChg>
        <pc:spChg chg="del mod">
          <ac:chgData name="Martina BUONAURIO" userId="b1d065ec-05d8-4249-9bd7-87e1511a797f" providerId="ADAL" clId="{AD6FC444-C6C5-4671-9D9C-4D2BC39AE330}" dt="2023-05-19T15:28:54.694" v="1304" actId="478"/>
          <ac:spMkLst>
            <pc:docMk/>
            <pc:sldMk cId="952471839" sldId="4126"/>
            <ac:spMk id="27" creationId="{8BCE0587-DC82-D5D0-7B22-CEF4A874CBDC}"/>
          </ac:spMkLst>
        </pc:spChg>
        <pc:spChg chg="del mod">
          <ac:chgData name="Martina BUONAURIO" userId="b1d065ec-05d8-4249-9bd7-87e1511a797f" providerId="ADAL" clId="{AD6FC444-C6C5-4671-9D9C-4D2BC39AE330}" dt="2023-05-19T15:28:55.976" v="1305" actId="478"/>
          <ac:spMkLst>
            <pc:docMk/>
            <pc:sldMk cId="952471839" sldId="4126"/>
            <ac:spMk id="28" creationId="{31180437-01A9-A052-BF51-F862164BAEB9}"/>
          </ac:spMkLst>
        </pc:spChg>
        <pc:spChg chg="del mod">
          <ac:chgData name="Martina BUONAURIO" userId="b1d065ec-05d8-4249-9bd7-87e1511a797f" providerId="ADAL" clId="{AD6FC444-C6C5-4671-9D9C-4D2BC39AE330}" dt="2023-05-19T15:28:57.508" v="1306" actId="478"/>
          <ac:spMkLst>
            <pc:docMk/>
            <pc:sldMk cId="952471839" sldId="4126"/>
            <ac:spMk id="29" creationId="{426943A5-4A81-2BBB-C3B3-BB1D790FB86D}"/>
          </ac:spMkLst>
        </pc:spChg>
        <pc:spChg chg="del mod">
          <ac:chgData name="Martina BUONAURIO" userId="b1d065ec-05d8-4249-9bd7-87e1511a797f" providerId="ADAL" clId="{AD6FC444-C6C5-4671-9D9C-4D2BC39AE330}" dt="2023-05-19T15:28:58.600" v="1307" actId="478"/>
          <ac:spMkLst>
            <pc:docMk/>
            <pc:sldMk cId="952471839" sldId="4126"/>
            <ac:spMk id="30" creationId="{D0B764A7-C43A-BEB8-7469-AC1A4119E1B7}"/>
          </ac:spMkLst>
        </pc:spChg>
        <pc:spChg chg="add mod">
          <ac:chgData name="Martina BUONAURIO" userId="b1d065ec-05d8-4249-9bd7-87e1511a797f" providerId="ADAL" clId="{AD6FC444-C6C5-4671-9D9C-4D2BC39AE330}" dt="2023-05-21T19:33:38.065" v="2803" actId="1076"/>
          <ac:spMkLst>
            <pc:docMk/>
            <pc:sldMk cId="952471839" sldId="4126"/>
            <ac:spMk id="34" creationId="{9C1AFA53-AA9C-D555-5583-D470A47443DE}"/>
          </ac:spMkLst>
        </pc:spChg>
        <pc:spChg chg="add mod">
          <ac:chgData name="Martina BUONAURIO" userId="b1d065ec-05d8-4249-9bd7-87e1511a797f" providerId="ADAL" clId="{AD6FC444-C6C5-4671-9D9C-4D2BC39AE330}" dt="2023-05-22T15:40:46.371" v="7407" actId="1036"/>
          <ac:spMkLst>
            <pc:docMk/>
            <pc:sldMk cId="952471839" sldId="4126"/>
            <ac:spMk id="35" creationId="{51EA1B37-0507-F2FE-6499-AAC20BE80C1B}"/>
          </ac:spMkLst>
        </pc:spChg>
        <pc:spChg chg="add mod">
          <ac:chgData name="Martina BUONAURIO" userId="b1d065ec-05d8-4249-9bd7-87e1511a797f" providerId="ADAL" clId="{AD6FC444-C6C5-4671-9D9C-4D2BC39AE330}" dt="2023-05-22T15:36:00.596" v="7393" actId="14100"/>
          <ac:spMkLst>
            <pc:docMk/>
            <pc:sldMk cId="952471839" sldId="4126"/>
            <ac:spMk id="37" creationId="{87DFB862-CE7A-C6FF-1D2A-0C1478CECF6A}"/>
          </ac:spMkLst>
        </pc:spChg>
        <pc:spChg chg="add mod">
          <ac:chgData name="Martina BUONAURIO" userId="b1d065ec-05d8-4249-9bd7-87e1511a797f" providerId="ADAL" clId="{AD6FC444-C6C5-4671-9D9C-4D2BC39AE330}" dt="2023-05-22T15:40:46.371" v="7407" actId="1036"/>
          <ac:spMkLst>
            <pc:docMk/>
            <pc:sldMk cId="952471839" sldId="4126"/>
            <ac:spMk id="39" creationId="{86252BFB-C885-D1A8-F447-6F86E1507E06}"/>
          </ac:spMkLst>
        </pc:spChg>
        <pc:spChg chg="add mod">
          <ac:chgData name="Martina BUONAURIO" userId="b1d065ec-05d8-4249-9bd7-87e1511a797f" providerId="ADAL" clId="{AD6FC444-C6C5-4671-9D9C-4D2BC39AE330}" dt="2023-05-22T15:40:46.371" v="7407" actId="1036"/>
          <ac:spMkLst>
            <pc:docMk/>
            <pc:sldMk cId="952471839" sldId="4126"/>
            <ac:spMk id="40" creationId="{B258ADB6-5A72-3062-0929-962DC7A66610}"/>
          </ac:spMkLst>
        </pc:spChg>
        <pc:spChg chg="add del mod">
          <ac:chgData name="Martina BUONAURIO" userId="b1d065ec-05d8-4249-9bd7-87e1511a797f" providerId="ADAL" clId="{AD6FC444-C6C5-4671-9D9C-4D2BC39AE330}" dt="2023-05-19T16:21:55.848" v="1839" actId="478"/>
          <ac:spMkLst>
            <pc:docMk/>
            <pc:sldMk cId="952471839" sldId="4126"/>
            <ac:spMk id="41" creationId="{31A88D92-633E-F341-F757-7156FCB376D2}"/>
          </ac:spMkLst>
        </pc:spChg>
        <pc:spChg chg="mod">
          <ac:chgData name="Martina BUONAURIO" userId="b1d065ec-05d8-4249-9bd7-87e1511a797f" providerId="ADAL" clId="{AD6FC444-C6C5-4671-9D9C-4D2BC39AE330}" dt="2023-05-22T09:46:30.862" v="3928"/>
          <ac:spMkLst>
            <pc:docMk/>
            <pc:sldMk cId="952471839" sldId="4126"/>
            <ac:spMk id="48" creationId="{B0B503E9-060F-50AE-AB96-16134BF69EE9}"/>
          </ac:spMkLst>
        </pc:spChg>
        <pc:spChg chg="del mod">
          <ac:chgData name="Martina BUONAURIO" userId="b1d065ec-05d8-4249-9bd7-87e1511a797f" providerId="ADAL" clId="{AD6FC444-C6C5-4671-9D9C-4D2BC39AE330}" dt="2023-05-19T15:28:44.617" v="1298" actId="478"/>
          <ac:spMkLst>
            <pc:docMk/>
            <pc:sldMk cId="952471839" sldId="4126"/>
            <ac:spMk id="49" creationId="{76B1234A-FE22-2EF8-4B3C-8B34AD23E520}"/>
          </ac:spMkLst>
        </pc:spChg>
        <pc:spChg chg="del mod">
          <ac:chgData name="Martina BUONAURIO" userId="b1d065ec-05d8-4249-9bd7-87e1511a797f" providerId="ADAL" clId="{AD6FC444-C6C5-4671-9D9C-4D2BC39AE330}" dt="2023-05-19T15:28:43.902" v="1297" actId="478"/>
          <ac:spMkLst>
            <pc:docMk/>
            <pc:sldMk cId="952471839" sldId="4126"/>
            <ac:spMk id="50" creationId="{D8D8CFAF-FE9C-9B76-1126-9A2D7DFAFD38}"/>
          </ac:spMkLst>
        </pc:spChg>
        <pc:spChg chg="del mod">
          <ac:chgData name="Martina BUONAURIO" userId="b1d065ec-05d8-4249-9bd7-87e1511a797f" providerId="ADAL" clId="{AD6FC444-C6C5-4671-9D9C-4D2BC39AE330}" dt="2023-05-19T15:28:43.355" v="1296" actId="478"/>
          <ac:spMkLst>
            <pc:docMk/>
            <pc:sldMk cId="952471839" sldId="4126"/>
            <ac:spMk id="51" creationId="{23F01E88-165C-9165-22F9-4C523FF2BD39}"/>
          </ac:spMkLst>
        </pc:spChg>
        <pc:spChg chg="del">
          <ac:chgData name="Martina BUONAURIO" userId="b1d065ec-05d8-4249-9bd7-87e1511a797f" providerId="ADAL" clId="{AD6FC444-C6C5-4671-9D9C-4D2BC39AE330}" dt="2023-05-19T15:28:28.222" v="1293" actId="478"/>
          <ac:spMkLst>
            <pc:docMk/>
            <pc:sldMk cId="952471839" sldId="4126"/>
            <ac:spMk id="52" creationId="{CC7CB4E4-2A8E-1DB5-CC50-BAA939A493DE}"/>
          </ac:spMkLst>
        </pc:spChg>
        <pc:spChg chg="del">
          <ac:chgData name="Martina BUONAURIO" userId="b1d065ec-05d8-4249-9bd7-87e1511a797f" providerId="ADAL" clId="{AD6FC444-C6C5-4671-9D9C-4D2BC39AE330}" dt="2023-05-19T15:28:28.222" v="1293" actId="478"/>
          <ac:spMkLst>
            <pc:docMk/>
            <pc:sldMk cId="952471839" sldId="4126"/>
            <ac:spMk id="54" creationId="{C11F0851-C840-EAB9-7323-DC532F95CEE2}"/>
          </ac:spMkLst>
        </pc:spChg>
        <pc:spChg chg="add mod">
          <ac:chgData name="Martina BUONAURIO" userId="b1d065ec-05d8-4249-9bd7-87e1511a797f" providerId="ADAL" clId="{AD6FC444-C6C5-4671-9D9C-4D2BC39AE330}" dt="2023-05-21T19:29:47.270" v="2725" actId="207"/>
          <ac:spMkLst>
            <pc:docMk/>
            <pc:sldMk cId="952471839" sldId="4126"/>
            <ac:spMk id="55" creationId="{BB70E2E1-E4EF-7E2B-C51E-D9975A95A0DE}"/>
          </ac:spMkLst>
        </pc:spChg>
        <pc:spChg chg="del">
          <ac:chgData name="Martina BUONAURIO" userId="b1d065ec-05d8-4249-9bd7-87e1511a797f" providerId="ADAL" clId="{AD6FC444-C6C5-4671-9D9C-4D2BC39AE330}" dt="2023-05-19T15:28:28.222" v="1293" actId="478"/>
          <ac:spMkLst>
            <pc:docMk/>
            <pc:sldMk cId="952471839" sldId="4126"/>
            <ac:spMk id="56" creationId="{56737912-DC20-132F-BE17-D3532264CB37}"/>
          </ac:spMkLst>
        </pc:spChg>
        <pc:spChg chg="del">
          <ac:chgData name="Martina BUONAURIO" userId="b1d065ec-05d8-4249-9bd7-87e1511a797f" providerId="ADAL" clId="{AD6FC444-C6C5-4671-9D9C-4D2BC39AE330}" dt="2023-05-19T15:28:28.222" v="1293" actId="478"/>
          <ac:spMkLst>
            <pc:docMk/>
            <pc:sldMk cId="952471839" sldId="4126"/>
            <ac:spMk id="57" creationId="{5F197404-26BE-B7CC-9ABB-AF2C00566191}"/>
          </ac:spMkLst>
        </pc:spChg>
        <pc:spChg chg="del">
          <ac:chgData name="Martina BUONAURIO" userId="b1d065ec-05d8-4249-9bd7-87e1511a797f" providerId="ADAL" clId="{AD6FC444-C6C5-4671-9D9C-4D2BC39AE330}" dt="2023-05-19T15:28:28.222" v="1293" actId="478"/>
          <ac:spMkLst>
            <pc:docMk/>
            <pc:sldMk cId="952471839" sldId="4126"/>
            <ac:spMk id="60" creationId="{8E6CE793-D63D-1D1E-F6B4-6318D0C787E5}"/>
          </ac:spMkLst>
        </pc:spChg>
        <pc:spChg chg="del">
          <ac:chgData name="Martina BUONAURIO" userId="b1d065ec-05d8-4249-9bd7-87e1511a797f" providerId="ADAL" clId="{AD6FC444-C6C5-4671-9D9C-4D2BC39AE330}" dt="2023-05-19T15:28:28.222" v="1293" actId="478"/>
          <ac:spMkLst>
            <pc:docMk/>
            <pc:sldMk cId="952471839" sldId="4126"/>
            <ac:spMk id="61" creationId="{6822ED3F-118E-5500-540C-11ADC0631BC5}"/>
          </ac:spMkLst>
        </pc:spChg>
        <pc:spChg chg="add mod">
          <ac:chgData name="Martina BUONAURIO" userId="b1d065ec-05d8-4249-9bd7-87e1511a797f" providerId="ADAL" clId="{AD6FC444-C6C5-4671-9D9C-4D2BC39AE330}" dt="2023-05-21T19:29:30.042" v="2722" actId="207"/>
          <ac:spMkLst>
            <pc:docMk/>
            <pc:sldMk cId="952471839" sldId="4126"/>
            <ac:spMk id="62" creationId="{249CCF46-1846-2F34-FD96-F491BE7201D7}"/>
          </ac:spMkLst>
        </pc:spChg>
        <pc:picChg chg="add del mod">
          <ac:chgData name="Martina BUONAURIO" userId="b1d065ec-05d8-4249-9bd7-87e1511a797f" providerId="ADAL" clId="{AD6FC444-C6C5-4671-9D9C-4D2BC39AE330}" dt="2023-05-22T10:12:54.431" v="3935" actId="478"/>
          <ac:picMkLst>
            <pc:docMk/>
            <pc:sldMk cId="952471839" sldId="4126"/>
            <ac:picMk id="3" creationId="{2747BA41-21C3-FEA0-964F-2E08EBA43079}"/>
          </ac:picMkLst>
        </pc:picChg>
        <pc:picChg chg="mod modCrop">
          <ac:chgData name="Martina BUONAURIO" userId="b1d065ec-05d8-4249-9bd7-87e1511a797f" providerId="ADAL" clId="{AD6FC444-C6C5-4671-9D9C-4D2BC39AE330}" dt="2023-05-21T20:58:56.224" v="3175" actId="108"/>
          <ac:picMkLst>
            <pc:docMk/>
            <pc:sldMk cId="952471839" sldId="4126"/>
            <ac:picMk id="5" creationId="{2498B143-7642-1A64-FC49-C1291AEDB31E}"/>
          </ac:picMkLst>
        </pc:picChg>
        <pc:picChg chg="add del mod">
          <ac:chgData name="Martina BUONAURIO" userId="b1d065ec-05d8-4249-9bd7-87e1511a797f" providerId="ADAL" clId="{AD6FC444-C6C5-4671-9D9C-4D2BC39AE330}" dt="2023-05-21T19:33:09.226" v="2794"/>
          <ac:picMkLst>
            <pc:docMk/>
            <pc:sldMk cId="952471839" sldId="4126"/>
            <ac:picMk id="6" creationId="{3E8E1D8F-33C8-F1A9-EF60-792B09AA4150}"/>
          </ac:picMkLst>
        </pc:picChg>
        <pc:picChg chg="mod">
          <ac:chgData name="Martina BUONAURIO" userId="b1d065ec-05d8-4249-9bd7-87e1511a797f" providerId="ADAL" clId="{AD6FC444-C6C5-4671-9D9C-4D2BC39AE330}" dt="2023-05-21T19:32:30.728" v="2785" actId="2085"/>
          <ac:picMkLst>
            <pc:docMk/>
            <pc:sldMk cId="952471839" sldId="4126"/>
            <ac:picMk id="7" creationId="{FA393A0B-68B9-DE17-3D6D-B38536A5961D}"/>
          </ac:picMkLst>
        </pc:picChg>
        <pc:picChg chg="mod">
          <ac:chgData name="Martina BUONAURIO" userId="b1d065ec-05d8-4249-9bd7-87e1511a797f" providerId="ADAL" clId="{AD6FC444-C6C5-4671-9D9C-4D2BC39AE330}" dt="2023-05-19T15:28:37.584" v="1295" actId="1076"/>
          <ac:picMkLst>
            <pc:docMk/>
            <pc:sldMk cId="952471839" sldId="4126"/>
            <ac:picMk id="11" creationId="{9ADB34E1-7117-CD9B-D8D9-0FC68DD88511}"/>
          </ac:picMkLst>
        </pc:picChg>
        <pc:picChg chg="del">
          <ac:chgData name="Martina BUONAURIO" userId="b1d065ec-05d8-4249-9bd7-87e1511a797f" providerId="ADAL" clId="{AD6FC444-C6C5-4671-9D9C-4D2BC39AE330}" dt="2023-05-19T15:28:28.222" v="1293" actId="478"/>
          <ac:picMkLst>
            <pc:docMk/>
            <pc:sldMk cId="952471839" sldId="4126"/>
            <ac:picMk id="17" creationId="{67E11485-671A-46CD-C3FA-2C11222D71A7}"/>
          </ac:picMkLst>
        </pc:picChg>
        <pc:picChg chg="del">
          <ac:chgData name="Martina BUONAURIO" userId="b1d065ec-05d8-4249-9bd7-87e1511a797f" providerId="ADAL" clId="{AD6FC444-C6C5-4671-9D9C-4D2BC39AE330}" dt="2023-05-19T15:28:28.222" v="1293" actId="478"/>
          <ac:picMkLst>
            <pc:docMk/>
            <pc:sldMk cId="952471839" sldId="4126"/>
            <ac:picMk id="19" creationId="{70717DFF-596C-7722-A9F7-C09A05EDDD1D}"/>
          </ac:picMkLst>
        </pc:picChg>
        <pc:picChg chg="del">
          <ac:chgData name="Martina BUONAURIO" userId="b1d065ec-05d8-4249-9bd7-87e1511a797f" providerId="ADAL" clId="{AD6FC444-C6C5-4671-9D9C-4D2BC39AE330}" dt="2023-05-19T15:28:28.222" v="1293" actId="478"/>
          <ac:picMkLst>
            <pc:docMk/>
            <pc:sldMk cId="952471839" sldId="4126"/>
            <ac:picMk id="21" creationId="{CCEB66ED-23CC-5974-951E-D9D167E07A4F}"/>
          </ac:picMkLst>
        </pc:picChg>
        <pc:picChg chg="add mod">
          <ac:chgData name="Martina BUONAURIO" userId="b1d065ec-05d8-4249-9bd7-87e1511a797f" providerId="ADAL" clId="{AD6FC444-C6C5-4671-9D9C-4D2BC39AE330}" dt="2023-05-22T15:40:46.371" v="7407" actId="1036"/>
          <ac:picMkLst>
            <pc:docMk/>
            <pc:sldMk cId="952471839" sldId="4126"/>
            <ac:picMk id="32" creationId="{804765B8-C18A-58E4-5670-1414F52D691E}"/>
          </ac:picMkLst>
        </pc:picChg>
        <pc:picChg chg="add mod">
          <ac:chgData name="Martina BUONAURIO" userId="b1d065ec-05d8-4249-9bd7-87e1511a797f" providerId="ADAL" clId="{AD6FC444-C6C5-4671-9D9C-4D2BC39AE330}" dt="2023-05-22T15:40:46.371" v="7407" actId="1036"/>
          <ac:picMkLst>
            <pc:docMk/>
            <pc:sldMk cId="952471839" sldId="4126"/>
            <ac:picMk id="38" creationId="{E09C93F5-5E3D-A2F4-ED97-6B0F1A28F1DB}"/>
          </ac:picMkLst>
        </pc:picChg>
        <pc:cxnChg chg="add mod ord">
          <ac:chgData name="Martina BUONAURIO" userId="b1d065ec-05d8-4249-9bd7-87e1511a797f" providerId="ADAL" clId="{AD6FC444-C6C5-4671-9D9C-4D2BC39AE330}" dt="2023-05-21T21:02:11.269" v="3235" actId="14100"/>
          <ac:cxnSpMkLst>
            <pc:docMk/>
            <pc:sldMk cId="952471839" sldId="4126"/>
            <ac:cxnSpMk id="17" creationId="{C19AE8CE-BA51-7D4E-558D-552B3D5D245A}"/>
          </ac:cxnSpMkLst>
        </pc:cxnChg>
        <pc:cxnChg chg="mod">
          <ac:chgData name="Martina BUONAURIO" userId="b1d065ec-05d8-4249-9bd7-87e1511a797f" providerId="ADAL" clId="{AD6FC444-C6C5-4671-9D9C-4D2BC39AE330}" dt="2023-05-21T19:29:36.155" v="2723" actId="208"/>
          <ac:cxnSpMkLst>
            <pc:docMk/>
            <pc:sldMk cId="952471839" sldId="4126"/>
            <ac:cxnSpMk id="36" creationId="{65821B92-5408-F763-2C71-601884E781AF}"/>
          </ac:cxnSpMkLst>
        </pc:cxnChg>
        <pc:cxnChg chg="del mod">
          <ac:chgData name="Martina BUONAURIO" userId="b1d065ec-05d8-4249-9bd7-87e1511a797f" providerId="ADAL" clId="{AD6FC444-C6C5-4671-9D9C-4D2BC39AE330}" dt="2023-05-19T15:28:50.848" v="1303" actId="478"/>
          <ac:cxnSpMkLst>
            <pc:docMk/>
            <pc:sldMk cId="952471839" sldId="4126"/>
            <ac:cxnSpMk id="42" creationId="{257BFED2-37DF-B222-1A16-5F4C15B23B65}"/>
          </ac:cxnSpMkLst>
        </pc:cxnChg>
        <pc:cxnChg chg="del mod">
          <ac:chgData name="Martina BUONAURIO" userId="b1d065ec-05d8-4249-9bd7-87e1511a797f" providerId="ADAL" clId="{AD6FC444-C6C5-4671-9D9C-4D2BC39AE330}" dt="2023-05-19T15:28:50.026" v="1302" actId="478"/>
          <ac:cxnSpMkLst>
            <pc:docMk/>
            <pc:sldMk cId="952471839" sldId="4126"/>
            <ac:cxnSpMk id="43" creationId="{81E58749-E7FD-AAD9-6458-7BD463CC029D}"/>
          </ac:cxnSpMkLst>
        </pc:cxnChg>
        <pc:cxnChg chg="del mod">
          <ac:chgData name="Martina BUONAURIO" userId="b1d065ec-05d8-4249-9bd7-87e1511a797f" providerId="ADAL" clId="{AD6FC444-C6C5-4671-9D9C-4D2BC39AE330}" dt="2023-05-19T15:28:48.667" v="1301" actId="478"/>
          <ac:cxnSpMkLst>
            <pc:docMk/>
            <pc:sldMk cId="952471839" sldId="4126"/>
            <ac:cxnSpMk id="44" creationId="{322A6D90-D36D-4409-A1FB-48FB315CDBBF}"/>
          </ac:cxnSpMkLst>
        </pc:cxnChg>
        <pc:cxnChg chg="add mod">
          <ac:chgData name="Martina BUONAURIO" userId="b1d065ec-05d8-4249-9bd7-87e1511a797f" providerId="ADAL" clId="{AD6FC444-C6C5-4671-9D9C-4D2BC39AE330}" dt="2023-05-21T19:33:05.131" v="2791" actId="14100"/>
          <ac:cxnSpMkLst>
            <pc:docMk/>
            <pc:sldMk cId="952471839" sldId="4126"/>
            <ac:cxnSpMk id="45" creationId="{A7F4806D-A8ED-9658-FC2A-5466AA7AB707}"/>
          </ac:cxnSpMkLst>
        </pc:cxnChg>
        <pc:cxnChg chg="add mod">
          <ac:chgData name="Martina BUONAURIO" userId="b1d065ec-05d8-4249-9bd7-87e1511a797f" providerId="ADAL" clId="{AD6FC444-C6C5-4671-9D9C-4D2BC39AE330}" dt="2023-05-21T19:29:43.680" v="2724" actId="208"/>
          <ac:cxnSpMkLst>
            <pc:docMk/>
            <pc:sldMk cId="952471839" sldId="4126"/>
            <ac:cxnSpMk id="46" creationId="{4147D6C7-98B7-9098-1587-B268627E4E4D}"/>
          </ac:cxnSpMkLst>
        </pc:cxnChg>
        <pc:cxnChg chg="del">
          <ac:chgData name="Martina BUONAURIO" userId="b1d065ec-05d8-4249-9bd7-87e1511a797f" providerId="ADAL" clId="{AD6FC444-C6C5-4671-9D9C-4D2BC39AE330}" dt="2023-05-19T15:28:28.222" v="1293" actId="478"/>
          <ac:cxnSpMkLst>
            <pc:docMk/>
            <pc:sldMk cId="952471839" sldId="4126"/>
            <ac:cxnSpMk id="53" creationId="{EDBB7D82-05EF-EA67-8384-B37EAA5E1013}"/>
          </ac:cxnSpMkLst>
        </pc:cxnChg>
        <pc:cxnChg chg="del">
          <ac:chgData name="Martina BUONAURIO" userId="b1d065ec-05d8-4249-9bd7-87e1511a797f" providerId="ADAL" clId="{AD6FC444-C6C5-4671-9D9C-4D2BC39AE330}" dt="2023-05-19T15:28:28.222" v="1293" actId="478"/>
          <ac:cxnSpMkLst>
            <pc:docMk/>
            <pc:sldMk cId="952471839" sldId="4126"/>
            <ac:cxnSpMk id="58" creationId="{7630A6BC-5C3B-8091-DDFC-56600DC83A6E}"/>
          </ac:cxnSpMkLst>
        </pc:cxnChg>
        <pc:cxnChg chg="del">
          <ac:chgData name="Martina BUONAURIO" userId="b1d065ec-05d8-4249-9bd7-87e1511a797f" providerId="ADAL" clId="{AD6FC444-C6C5-4671-9D9C-4D2BC39AE330}" dt="2023-05-19T15:28:28.222" v="1293" actId="478"/>
          <ac:cxnSpMkLst>
            <pc:docMk/>
            <pc:sldMk cId="952471839" sldId="4126"/>
            <ac:cxnSpMk id="59" creationId="{2F60595B-C1AF-1479-03F6-37D3A97A53D8}"/>
          </ac:cxnSpMkLst>
        </pc:cxnChg>
      </pc:sldChg>
      <pc:sldChg chg="addSp delSp modSp add mod">
        <pc:chgData name="Martina BUONAURIO" userId="b1d065ec-05d8-4249-9bd7-87e1511a797f" providerId="ADAL" clId="{AD6FC444-C6C5-4671-9D9C-4D2BC39AE330}" dt="2023-05-22T15:39:22.180" v="7394" actId="404"/>
        <pc:sldMkLst>
          <pc:docMk/>
          <pc:sldMk cId="545162706" sldId="4127"/>
        </pc:sldMkLst>
        <pc:spChg chg="add mod">
          <ac:chgData name="Martina BUONAURIO" userId="b1d065ec-05d8-4249-9bd7-87e1511a797f" providerId="ADAL" clId="{AD6FC444-C6C5-4671-9D9C-4D2BC39AE330}" dt="2023-05-21T20:57:28.561" v="3164" actId="1038"/>
          <ac:spMkLst>
            <pc:docMk/>
            <pc:sldMk cId="545162706" sldId="4127"/>
            <ac:spMk id="2" creationId="{9E6A2A29-81F5-4648-ADEC-9C46C4120AB7}"/>
          </ac:spMkLst>
        </pc:spChg>
        <pc:spChg chg="add mod">
          <ac:chgData name="Martina BUONAURIO" userId="b1d065ec-05d8-4249-9bd7-87e1511a797f" providerId="ADAL" clId="{AD6FC444-C6C5-4671-9D9C-4D2BC39AE330}" dt="2023-05-21T20:57:28.561" v="3164" actId="1038"/>
          <ac:spMkLst>
            <pc:docMk/>
            <pc:sldMk cId="545162706" sldId="4127"/>
            <ac:spMk id="4" creationId="{709AD2E9-3778-EB3D-B55F-25DCB38BBF86}"/>
          </ac:spMkLst>
        </pc:spChg>
        <pc:spChg chg="add mod">
          <ac:chgData name="Martina BUONAURIO" userId="b1d065ec-05d8-4249-9bd7-87e1511a797f" providerId="ADAL" clId="{AD6FC444-C6C5-4671-9D9C-4D2BC39AE330}" dt="2023-05-21T20:57:28.561" v="3164" actId="1038"/>
          <ac:spMkLst>
            <pc:docMk/>
            <pc:sldMk cId="545162706" sldId="4127"/>
            <ac:spMk id="5" creationId="{02F1B6B5-0F3C-4BF9-0F3C-57458E08F08A}"/>
          </ac:spMkLst>
        </pc:spChg>
        <pc:spChg chg="add mod">
          <ac:chgData name="Martina BUONAURIO" userId="b1d065ec-05d8-4249-9bd7-87e1511a797f" providerId="ADAL" clId="{AD6FC444-C6C5-4671-9D9C-4D2BC39AE330}" dt="2023-05-21T20:57:28.561" v="3164" actId="1038"/>
          <ac:spMkLst>
            <pc:docMk/>
            <pc:sldMk cId="545162706" sldId="4127"/>
            <ac:spMk id="6" creationId="{8A0ED77A-6254-502D-5816-3CD7DCD84C7E}"/>
          </ac:spMkLst>
        </pc:spChg>
        <pc:spChg chg="add del mod">
          <ac:chgData name="Martina BUONAURIO" userId="b1d065ec-05d8-4249-9bd7-87e1511a797f" providerId="ADAL" clId="{AD6FC444-C6C5-4671-9D9C-4D2BC39AE330}" dt="2023-05-22T15:03:52.943" v="6430" actId="478"/>
          <ac:spMkLst>
            <pc:docMk/>
            <pc:sldMk cId="545162706" sldId="4127"/>
            <ac:spMk id="8" creationId="{C7CF70C5-6B21-4A0C-1289-638FD3CAC2CD}"/>
          </ac:spMkLst>
        </pc:spChg>
        <pc:spChg chg="add del mod">
          <ac:chgData name="Martina BUONAURIO" userId="b1d065ec-05d8-4249-9bd7-87e1511a797f" providerId="ADAL" clId="{AD6FC444-C6C5-4671-9D9C-4D2BC39AE330}" dt="2023-05-22T15:03:48.060" v="6428" actId="478"/>
          <ac:spMkLst>
            <pc:docMk/>
            <pc:sldMk cId="545162706" sldId="4127"/>
            <ac:spMk id="9" creationId="{0E84F6F7-FA22-4B8E-80AB-E1F98A433230}"/>
          </ac:spMkLst>
        </pc:spChg>
        <pc:spChg chg="add del mod">
          <ac:chgData name="Martina BUONAURIO" userId="b1d065ec-05d8-4249-9bd7-87e1511a797f" providerId="ADAL" clId="{AD6FC444-C6C5-4671-9D9C-4D2BC39AE330}" dt="2023-05-21T20:57:28.561" v="3164" actId="1038"/>
          <ac:spMkLst>
            <pc:docMk/>
            <pc:sldMk cId="545162706" sldId="4127"/>
            <ac:spMk id="10" creationId="{B9574AD3-EECC-EB52-54B6-4F5F5665B20D}"/>
          </ac:spMkLst>
        </pc:spChg>
        <pc:spChg chg="add del mod">
          <ac:chgData name="Martina BUONAURIO" userId="b1d065ec-05d8-4249-9bd7-87e1511a797f" providerId="ADAL" clId="{AD6FC444-C6C5-4671-9D9C-4D2BC39AE330}" dt="2023-05-22T14:55:20.430" v="6386" actId="478"/>
          <ac:spMkLst>
            <pc:docMk/>
            <pc:sldMk cId="545162706" sldId="4127"/>
            <ac:spMk id="11" creationId="{470C812E-DD42-ED8B-5ABF-533B3EED4633}"/>
          </ac:spMkLst>
        </pc:spChg>
        <pc:spChg chg="mod">
          <ac:chgData name="Martina BUONAURIO" userId="b1d065ec-05d8-4249-9bd7-87e1511a797f" providerId="ADAL" clId="{AD6FC444-C6C5-4671-9D9C-4D2BC39AE330}" dt="2023-05-19T17:06:51.161" v="2628" actId="1076"/>
          <ac:spMkLst>
            <pc:docMk/>
            <pc:sldMk cId="545162706" sldId="4127"/>
            <ac:spMk id="12" creationId="{16A33B9D-86F8-8490-A12C-973B07007B79}"/>
          </ac:spMkLst>
        </pc:spChg>
        <pc:spChg chg="del">
          <ac:chgData name="Martina BUONAURIO" userId="b1d065ec-05d8-4249-9bd7-87e1511a797f" providerId="ADAL" clId="{AD6FC444-C6C5-4671-9D9C-4D2BC39AE330}" dt="2023-05-19T16:28:35.692" v="2337" actId="478"/>
          <ac:spMkLst>
            <pc:docMk/>
            <pc:sldMk cId="545162706" sldId="4127"/>
            <ac:spMk id="13" creationId="{15CF3107-68F5-F305-C4CC-C9C3CF83AE43}"/>
          </ac:spMkLst>
        </pc:spChg>
        <pc:spChg chg="add mod">
          <ac:chgData name="Martina BUONAURIO" userId="b1d065ec-05d8-4249-9bd7-87e1511a797f" providerId="ADAL" clId="{AD6FC444-C6C5-4671-9D9C-4D2BC39AE330}" dt="2023-05-22T15:11:15.811" v="6764" actId="1076"/>
          <ac:spMkLst>
            <pc:docMk/>
            <pc:sldMk cId="545162706" sldId="4127"/>
            <ac:spMk id="13" creationId="{E3A4A639-D793-1131-6502-2128DA14050B}"/>
          </ac:spMkLst>
        </pc:spChg>
        <pc:spChg chg="mod">
          <ac:chgData name="Martina BUONAURIO" userId="b1d065ec-05d8-4249-9bd7-87e1511a797f" providerId="ADAL" clId="{AD6FC444-C6C5-4671-9D9C-4D2BC39AE330}" dt="2023-05-21T19:29:50.807" v="2726" actId="207"/>
          <ac:spMkLst>
            <pc:docMk/>
            <pc:sldMk cId="545162706" sldId="4127"/>
            <ac:spMk id="14" creationId="{F08DB364-7F66-F903-DA07-08700258F736}"/>
          </ac:spMkLst>
        </pc:spChg>
        <pc:spChg chg="add mod">
          <ac:chgData name="Martina BUONAURIO" userId="b1d065ec-05d8-4249-9bd7-87e1511a797f" providerId="ADAL" clId="{AD6FC444-C6C5-4671-9D9C-4D2BC39AE330}" dt="2023-05-22T15:09:04.437" v="6693" actId="1035"/>
          <ac:spMkLst>
            <pc:docMk/>
            <pc:sldMk cId="545162706" sldId="4127"/>
            <ac:spMk id="15" creationId="{2F2DF25C-CF08-DFF2-A155-37F433E689BC}"/>
          </ac:spMkLst>
        </pc:spChg>
        <pc:spChg chg="del mod">
          <ac:chgData name="Martina BUONAURIO" userId="b1d065ec-05d8-4249-9bd7-87e1511a797f" providerId="ADAL" clId="{AD6FC444-C6C5-4671-9D9C-4D2BC39AE330}" dt="2023-05-19T16:28:34.846" v="2336" actId="478"/>
          <ac:spMkLst>
            <pc:docMk/>
            <pc:sldMk cId="545162706" sldId="4127"/>
            <ac:spMk id="15" creationId="{B5C08431-C717-F9FB-AF46-3CDC4A868D01}"/>
          </ac:spMkLst>
        </pc:spChg>
        <pc:spChg chg="del">
          <ac:chgData name="Martina BUONAURIO" userId="b1d065ec-05d8-4249-9bd7-87e1511a797f" providerId="ADAL" clId="{AD6FC444-C6C5-4671-9D9C-4D2BC39AE330}" dt="2023-05-19T16:28:32.014" v="2334" actId="478"/>
          <ac:spMkLst>
            <pc:docMk/>
            <pc:sldMk cId="545162706" sldId="4127"/>
            <ac:spMk id="16" creationId="{BA0ED54D-668F-5624-30A4-66932F3AB245}"/>
          </ac:spMkLst>
        </pc:spChg>
        <pc:spChg chg="add mod">
          <ac:chgData name="Martina BUONAURIO" userId="b1d065ec-05d8-4249-9bd7-87e1511a797f" providerId="ADAL" clId="{AD6FC444-C6C5-4671-9D9C-4D2BC39AE330}" dt="2023-05-21T20:57:28.561" v="3164" actId="1038"/>
          <ac:spMkLst>
            <pc:docMk/>
            <pc:sldMk cId="545162706" sldId="4127"/>
            <ac:spMk id="16" creationId="{D6EDDF09-5A59-EE82-69D4-7CC5DC146E43}"/>
          </ac:spMkLst>
        </pc:spChg>
        <pc:spChg chg="add mod">
          <ac:chgData name="Martina BUONAURIO" userId="b1d065ec-05d8-4249-9bd7-87e1511a797f" providerId="ADAL" clId="{AD6FC444-C6C5-4671-9D9C-4D2BC39AE330}" dt="2023-05-22T15:09:04.437" v="6693" actId="1035"/>
          <ac:spMkLst>
            <pc:docMk/>
            <pc:sldMk cId="545162706" sldId="4127"/>
            <ac:spMk id="17" creationId="{CA390023-5681-7FA8-9FE4-373773F49C4F}"/>
          </ac:spMkLst>
        </pc:spChg>
        <pc:spChg chg="del">
          <ac:chgData name="Martina BUONAURIO" userId="b1d065ec-05d8-4249-9bd7-87e1511a797f" providerId="ADAL" clId="{AD6FC444-C6C5-4671-9D9C-4D2BC39AE330}" dt="2023-05-19T16:28:24.435" v="2328" actId="478"/>
          <ac:spMkLst>
            <pc:docMk/>
            <pc:sldMk cId="545162706" sldId="4127"/>
            <ac:spMk id="18" creationId="{CF44A65F-C70F-ADA1-CF50-4FBE3143B2D3}"/>
          </ac:spMkLst>
        </pc:spChg>
        <pc:spChg chg="add mod ord">
          <ac:chgData name="Martina BUONAURIO" userId="b1d065ec-05d8-4249-9bd7-87e1511a797f" providerId="ADAL" clId="{AD6FC444-C6C5-4671-9D9C-4D2BC39AE330}" dt="2023-05-21T20:57:28.561" v="3164" actId="1038"/>
          <ac:spMkLst>
            <pc:docMk/>
            <pc:sldMk cId="545162706" sldId="4127"/>
            <ac:spMk id="18" creationId="{EAAC5242-FC34-EE3A-D788-CDDA860BDD2C}"/>
          </ac:spMkLst>
        </pc:spChg>
        <pc:spChg chg="add del mod">
          <ac:chgData name="Martina BUONAURIO" userId="b1d065ec-05d8-4249-9bd7-87e1511a797f" providerId="ADAL" clId="{AD6FC444-C6C5-4671-9D9C-4D2BC39AE330}" dt="2023-05-22T15:09:51.880" v="6708"/>
          <ac:spMkLst>
            <pc:docMk/>
            <pc:sldMk cId="545162706" sldId="4127"/>
            <ac:spMk id="19" creationId="{D91E3A03-6E8A-5BBB-840D-D484C103D0F2}"/>
          </ac:spMkLst>
        </pc:spChg>
        <pc:spChg chg="add mod">
          <ac:chgData name="Martina BUONAURIO" userId="b1d065ec-05d8-4249-9bd7-87e1511a797f" providerId="ADAL" clId="{AD6FC444-C6C5-4671-9D9C-4D2BC39AE330}" dt="2023-05-22T15:10:17.011" v="6721" actId="1076"/>
          <ac:spMkLst>
            <pc:docMk/>
            <pc:sldMk cId="545162706" sldId="4127"/>
            <ac:spMk id="20" creationId="{3D902695-E653-29EE-B224-222456ABB9AE}"/>
          </ac:spMkLst>
        </pc:spChg>
        <pc:spChg chg="add mod">
          <ac:chgData name="Martina BUONAURIO" userId="b1d065ec-05d8-4249-9bd7-87e1511a797f" providerId="ADAL" clId="{AD6FC444-C6C5-4671-9D9C-4D2BC39AE330}" dt="2023-05-21T20:57:28.561" v="3164" actId="1038"/>
          <ac:spMkLst>
            <pc:docMk/>
            <pc:sldMk cId="545162706" sldId="4127"/>
            <ac:spMk id="21" creationId="{7D1EBFCC-AF54-4384-7058-488A6551D7E2}"/>
          </ac:spMkLst>
        </pc:spChg>
        <pc:spChg chg="add mod">
          <ac:chgData name="Martina BUONAURIO" userId="b1d065ec-05d8-4249-9bd7-87e1511a797f" providerId="ADAL" clId="{AD6FC444-C6C5-4671-9D9C-4D2BC39AE330}" dt="2023-05-22T15:05:04.072" v="6542" actId="20577"/>
          <ac:spMkLst>
            <pc:docMk/>
            <pc:sldMk cId="545162706" sldId="4127"/>
            <ac:spMk id="22" creationId="{230BDDAD-7685-1E7D-46B7-7ED870AFACD1}"/>
          </ac:spMkLst>
        </pc:spChg>
        <pc:spChg chg="add del mod">
          <ac:chgData name="Martina BUONAURIO" userId="b1d065ec-05d8-4249-9bd7-87e1511a797f" providerId="ADAL" clId="{AD6FC444-C6C5-4671-9D9C-4D2BC39AE330}" dt="2023-05-22T14:55:17.973" v="6385" actId="478"/>
          <ac:spMkLst>
            <pc:docMk/>
            <pc:sldMk cId="545162706" sldId="4127"/>
            <ac:spMk id="23" creationId="{7B4C7171-37C2-E793-F07C-953090025641}"/>
          </ac:spMkLst>
        </pc:spChg>
        <pc:spChg chg="add mod">
          <ac:chgData name="Martina BUONAURIO" userId="b1d065ec-05d8-4249-9bd7-87e1511a797f" providerId="ADAL" clId="{AD6FC444-C6C5-4671-9D9C-4D2BC39AE330}" dt="2023-05-22T15:39:22.180" v="7394" actId="404"/>
          <ac:spMkLst>
            <pc:docMk/>
            <pc:sldMk cId="545162706" sldId="4127"/>
            <ac:spMk id="24" creationId="{A9E654F3-8988-A8CE-363C-78356619367A}"/>
          </ac:spMkLst>
        </pc:spChg>
        <pc:spChg chg="add del mod">
          <ac:chgData name="Martina BUONAURIO" userId="b1d065ec-05d8-4249-9bd7-87e1511a797f" providerId="ADAL" clId="{AD6FC444-C6C5-4671-9D9C-4D2BC39AE330}" dt="2023-05-22T15:06:26.054" v="6553" actId="478"/>
          <ac:spMkLst>
            <pc:docMk/>
            <pc:sldMk cId="545162706" sldId="4127"/>
            <ac:spMk id="25" creationId="{FFB21978-2F89-0200-C22D-4498E4F5433F}"/>
          </ac:spMkLst>
        </pc:spChg>
        <pc:spChg chg="add del mod">
          <ac:chgData name="Martina BUONAURIO" userId="b1d065ec-05d8-4249-9bd7-87e1511a797f" providerId="ADAL" clId="{AD6FC444-C6C5-4671-9D9C-4D2BC39AE330}" dt="2023-05-22T15:09:51.876" v="6706" actId="478"/>
          <ac:spMkLst>
            <pc:docMk/>
            <pc:sldMk cId="545162706" sldId="4127"/>
            <ac:spMk id="26" creationId="{766E824E-1DC0-AB6B-1475-0527BCDF9498}"/>
          </ac:spMkLst>
        </pc:spChg>
        <pc:spChg chg="add mod">
          <ac:chgData name="Martina BUONAURIO" userId="b1d065ec-05d8-4249-9bd7-87e1511a797f" providerId="ADAL" clId="{AD6FC444-C6C5-4671-9D9C-4D2BC39AE330}" dt="2023-05-21T20:57:28.561" v="3164" actId="1038"/>
          <ac:spMkLst>
            <pc:docMk/>
            <pc:sldMk cId="545162706" sldId="4127"/>
            <ac:spMk id="27" creationId="{9D72C7FB-EA3B-BB81-989D-B92E8E534D52}"/>
          </ac:spMkLst>
        </pc:spChg>
        <pc:spChg chg="add mod">
          <ac:chgData name="Martina BUONAURIO" userId="b1d065ec-05d8-4249-9bd7-87e1511a797f" providerId="ADAL" clId="{AD6FC444-C6C5-4671-9D9C-4D2BC39AE330}" dt="2023-05-21T20:57:51.044" v="3168" actId="14100"/>
          <ac:spMkLst>
            <pc:docMk/>
            <pc:sldMk cId="545162706" sldId="4127"/>
            <ac:spMk id="28" creationId="{FD639B4A-CF14-AB80-0011-C1928481FA37}"/>
          </ac:spMkLst>
        </pc:spChg>
        <pc:spChg chg="add mod">
          <ac:chgData name="Martina BUONAURIO" userId="b1d065ec-05d8-4249-9bd7-87e1511a797f" providerId="ADAL" clId="{AD6FC444-C6C5-4671-9D9C-4D2BC39AE330}" dt="2023-05-22T15:10:41.609" v="6760" actId="1035"/>
          <ac:spMkLst>
            <pc:docMk/>
            <pc:sldMk cId="545162706" sldId="4127"/>
            <ac:spMk id="29" creationId="{E6A31B2F-D4CB-B07E-0798-E5C137238E32}"/>
          </ac:spMkLst>
        </pc:spChg>
        <pc:spChg chg="del">
          <ac:chgData name="Martina BUONAURIO" userId="b1d065ec-05d8-4249-9bd7-87e1511a797f" providerId="ADAL" clId="{AD6FC444-C6C5-4671-9D9C-4D2BC39AE330}" dt="2023-05-19T16:28:27.499" v="2331" actId="478"/>
          <ac:spMkLst>
            <pc:docMk/>
            <pc:sldMk cId="545162706" sldId="4127"/>
            <ac:spMk id="34" creationId="{9C1AFA53-AA9C-D555-5583-D470A47443DE}"/>
          </ac:spMkLst>
        </pc:spChg>
        <pc:spChg chg="del">
          <ac:chgData name="Martina BUONAURIO" userId="b1d065ec-05d8-4249-9bd7-87e1511a797f" providerId="ADAL" clId="{AD6FC444-C6C5-4671-9D9C-4D2BC39AE330}" dt="2023-05-19T16:28:29.820" v="2332" actId="478"/>
          <ac:spMkLst>
            <pc:docMk/>
            <pc:sldMk cId="545162706" sldId="4127"/>
            <ac:spMk id="35" creationId="{51EA1B37-0507-F2FE-6499-AAC20BE80C1B}"/>
          </ac:spMkLst>
        </pc:spChg>
        <pc:spChg chg="add del mod">
          <ac:chgData name="Martina BUONAURIO" userId="b1d065ec-05d8-4249-9bd7-87e1511a797f" providerId="ADAL" clId="{AD6FC444-C6C5-4671-9D9C-4D2BC39AE330}" dt="2023-05-22T15:03:52.943" v="6430" actId="478"/>
          <ac:spMkLst>
            <pc:docMk/>
            <pc:sldMk cId="545162706" sldId="4127"/>
            <ac:spMk id="37" creationId="{2BFF1067-12C9-316A-BD9E-3D9A73CA4060}"/>
          </ac:spMkLst>
        </pc:spChg>
        <pc:spChg chg="del">
          <ac:chgData name="Martina BUONAURIO" userId="b1d065ec-05d8-4249-9bd7-87e1511a797f" providerId="ADAL" clId="{AD6FC444-C6C5-4671-9D9C-4D2BC39AE330}" dt="2023-05-19T16:28:40.611" v="2342" actId="478"/>
          <ac:spMkLst>
            <pc:docMk/>
            <pc:sldMk cId="545162706" sldId="4127"/>
            <ac:spMk id="37" creationId="{87DFB862-CE7A-C6FF-1D2A-0C1478CECF6A}"/>
          </ac:spMkLst>
        </pc:spChg>
        <pc:spChg chg="add del mod">
          <ac:chgData name="Martina BUONAURIO" userId="b1d065ec-05d8-4249-9bd7-87e1511a797f" providerId="ADAL" clId="{AD6FC444-C6C5-4671-9D9C-4D2BC39AE330}" dt="2023-05-22T15:03:48.060" v="6428" actId="478"/>
          <ac:spMkLst>
            <pc:docMk/>
            <pc:sldMk cId="545162706" sldId="4127"/>
            <ac:spMk id="38" creationId="{50B71542-06F9-BA37-7AFB-D5556EB9AC22}"/>
          </ac:spMkLst>
        </pc:spChg>
        <pc:spChg chg="del">
          <ac:chgData name="Martina BUONAURIO" userId="b1d065ec-05d8-4249-9bd7-87e1511a797f" providerId="ADAL" clId="{AD6FC444-C6C5-4671-9D9C-4D2BC39AE330}" dt="2023-05-19T16:28:38.830" v="2340" actId="478"/>
          <ac:spMkLst>
            <pc:docMk/>
            <pc:sldMk cId="545162706" sldId="4127"/>
            <ac:spMk id="39" creationId="{86252BFB-C885-D1A8-F447-6F86E1507E06}"/>
          </ac:spMkLst>
        </pc:spChg>
        <pc:spChg chg="del">
          <ac:chgData name="Martina BUONAURIO" userId="b1d065ec-05d8-4249-9bd7-87e1511a797f" providerId="ADAL" clId="{AD6FC444-C6C5-4671-9D9C-4D2BC39AE330}" dt="2023-05-19T16:28:39.768" v="2341" actId="478"/>
          <ac:spMkLst>
            <pc:docMk/>
            <pc:sldMk cId="545162706" sldId="4127"/>
            <ac:spMk id="40" creationId="{B258ADB6-5A72-3062-0929-962DC7A66610}"/>
          </ac:spMkLst>
        </pc:spChg>
        <pc:spChg chg="add del mod">
          <ac:chgData name="Martina BUONAURIO" userId="b1d065ec-05d8-4249-9bd7-87e1511a797f" providerId="ADAL" clId="{AD6FC444-C6C5-4671-9D9C-4D2BC39AE330}" dt="2023-05-22T15:03:50.855" v="6429" actId="478"/>
          <ac:spMkLst>
            <pc:docMk/>
            <pc:sldMk cId="545162706" sldId="4127"/>
            <ac:spMk id="41" creationId="{0F7622E5-A0F9-A1A5-CC21-4E144927EF22}"/>
          </ac:spMkLst>
        </pc:spChg>
        <pc:spChg chg="add mod ord">
          <ac:chgData name="Martina BUONAURIO" userId="b1d065ec-05d8-4249-9bd7-87e1511a797f" providerId="ADAL" clId="{AD6FC444-C6C5-4671-9D9C-4D2BC39AE330}" dt="2023-05-21T20:59:27.936" v="3179" actId="167"/>
          <ac:spMkLst>
            <pc:docMk/>
            <pc:sldMk cId="545162706" sldId="4127"/>
            <ac:spMk id="42" creationId="{3F9F5C62-EA64-6A49-7F61-87A8D41A4841}"/>
          </ac:spMkLst>
        </pc:spChg>
        <pc:spChg chg="del">
          <ac:chgData name="Martina BUONAURIO" userId="b1d065ec-05d8-4249-9bd7-87e1511a797f" providerId="ADAL" clId="{AD6FC444-C6C5-4671-9D9C-4D2BC39AE330}" dt="2023-05-19T17:06:54.202" v="2630" actId="478"/>
          <ac:spMkLst>
            <pc:docMk/>
            <pc:sldMk cId="545162706" sldId="4127"/>
            <ac:spMk id="48" creationId="{B0B503E9-060F-50AE-AB96-16134BF69EE9}"/>
          </ac:spMkLst>
        </pc:spChg>
        <pc:spChg chg="add mod">
          <ac:chgData name="Martina BUONAURIO" userId="b1d065ec-05d8-4249-9bd7-87e1511a797f" providerId="ADAL" clId="{AD6FC444-C6C5-4671-9D9C-4D2BC39AE330}" dt="2023-05-21T21:00:54.100" v="3216" actId="1076"/>
          <ac:spMkLst>
            <pc:docMk/>
            <pc:sldMk cId="545162706" sldId="4127"/>
            <ac:spMk id="51" creationId="{B470C4C0-0895-AD7D-8A8E-FE6BF6F4167A}"/>
          </ac:spMkLst>
        </pc:spChg>
        <pc:spChg chg="del">
          <ac:chgData name="Martina BUONAURIO" userId="b1d065ec-05d8-4249-9bd7-87e1511a797f" providerId="ADAL" clId="{AD6FC444-C6C5-4671-9D9C-4D2BC39AE330}" dt="2023-05-19T17:06:56.264" v="2631" actId="478"/>
          <ac:spMkLst>
            <pc:docMk/>
            <pc:sldMk cId="545162706" sldId="4127"/>
            <ac:spMk id="55" creationId="{BB70E2E1-E4EF-7E2B-C51E-D9975A95A0DE}"/>
          </ac:spMkLst>
        </pc:spChg>
        <pc:spChg chg="del">
          <ac:chgData name="Martina BUONAURIO" userId="b1d065ec-05d8-4249-9bd7-87e1511a797f" providerId="ADAL" clId="{AD6FC444-C6C5-4671-9D9C-4D2BC39AE330}" dt="2023-05-19T17:06:52.309" v="2629" actId="478"/>
          <ac:spMkLst>
            <pc:docMk/>
            <pc:sldMk cId="545162706" sldId="4127"/>
            <ac:spMk id="62" creationId="{249CCF46-1846-2F34-FD96-F491BE7201D7}"/>
          </ac:spMkLst>
        </pc:spChg>
        <pc:picChg chg="add mod ord">
          <ac:chgData name="Martina BUONAURIO" userId="b1d065ec-05d8-4249-9bd7-87e1511a797f" providerId="ADAL" clId="{AD6FC444-C6C5-4671-9D9C-4D2BC39AE330}" dt="2023-05-22T10:58:44.666" v="5017" actId="1076"/>
          <ac:picMkLst>
            <pc:docMk/>
            <pc:sldMk cId="545162706" sldId="4127"/>
            <ac:picMk id="3" creationId="{B49D9B34-DCA5-15FD-96A2-306EC9043434}"/>
          </ac:picMkLst>
        </pc:picChg>
        <pc:picChg chg="del">
          <ac:chgData name="Martina BUONAURIO" userId="b1d065ec-05d8-4249-9bd7-87e1511a797f" providerId="ADAL" clId="{AD6FC444-C6C5-4671-9D9C-4D2BC39AE330}" dt="2023-05-19T16:28:25.374" v="2329" actId="478"/>
          <ac:picMkLst>
            <pc:docMk/>
            <pc:sldMk cId="545162706" sldId="4127"/>
            <ac:picMk id="5" creationId="{2498B143-7642-1A64-FC49-C1291AEDB31E}"/>
          </ac:picMkLst>
        </pc:picChg>
        <pc:picChg chg="del">
          <ac:chgData name="Martina BUONAURIO" userId="b1d065ec-05d8-4249-9bd7-87e1511a797f" providerId="ADAL" clId="{AD6FC444-C6C5-4671-9D9C-4D2BC39AE330}" dt="2023-05-19T16:28:37.625" v="2339" actId="478"/>
          <ac:picMkLst>
            <pc:docMk/>
            <pc:sldMk cId="545162706" sldId="4127"/>
            <ac:picMk id="7" creationId="{FA393A0B-68B9-DE17-3D6D-B38536A5961D}"/>
          </ac:picMkLst>
        </pc:picChg>
        <pc:picChg chg="del">
          <ac:chgData name="Martina BUONAURIO" userId="b1d065ec-05d8-4249-9bd7-87e1511a797f" providerId="ADAL" clId="{AD6FC444-C6C5-4671-9D9C-4D2BC39AE330}" dt="2023-05-19T16:28:36.853" v="2338" actId="478"/>
          <ac:picMkLst>
            <pc:docMk/>
            <pc:sldMk cId="545162706" sldId="4127"/>
            <ac:picMk id="11" creationId="{9ADB34E1-7117-CD9B-D8D9-0FC68DD88511}"/>
          </ac:picMkLst>
        </pc:picChg>
        <pc:picChg chg="del">
          <ac:chgData name="Martina BUONAURIO" userId="b1d065ec-05d8-4249-9bd7-87e1511a797f" providerId="ADAL" clId="{AD6FC444-C6C5-4671-9D9C-4D2BC39AE330}" dt="2023-05-19T16:28:26.163" v="2330" actId="478"/>
          <ac:picMkLst>
            <pc:docMk/>
            <pc:sldMk cId="545162706" sldId="4127"/>
            <ac:picMk id="32" creationId="{804765B8-C18A-58E4-5670-1414F52D691E}"/>
          </ac:picMkLst>
        </pc:picChg>
        <pc:picChg chg="add mod">
          <ac:chgData name="Martina BUONAURIO" userId="b1d065ec-05d8-4249-9bd7-87e1511a797f" providerId="ADAL" clId="{AD6FC444-C6C5-4671-9D9C-4D2BC39AE330}" dt="2023-05-21T20:52:29.287" v="3003" actId="571"/>
          <ac:picMkLst>
            <pc:docMk/>
            <pc:sldMk cId="545162706" sldId="4127"/>
            <ac:picMk id="32" creationId="{A911BC14-6DD7-043B-974C-25B6BCD13491}"/>
          </ac:picMkLst>
        </pc:picChg>
        <pc:picChg chg="del">
          <ac:chgData name="Martina BUONAURIO" userId="b1d065ec-05d8-4249-9bd7-87e1511a797f" providerId="ADAL" clId="{AD6FC444-C6C5-4671-9D9C-4D2BC39AE330}" dt="2023-05-19T16:28:31.330" v="2333" actId="478"/>
          <ac:picMkLst>
            <pc:docMk/>
            <pc:sldMk cId="545162706" sldId="4127"/>
            <ac:picMk id="38" creationId="{E09C93F5-5E3D-A2F4-ED97-6B0F1A28F1DB}"/>
          </ac:picMkLst>
        </pc:picChg>
        <pc:picChg chg="add mod">
          <ac:chgData name="Martina BUONAURIO" userId="b1d065ec-05d8-4249-9bd7-87e1511a797f" providerId="ADAL" clId="{AD6FC444-C6C5-4671-9D9C-4D2BC39AE330}" dt="2023-05-22T11:00:25.072" v="5139" actId="207"/>
          <ac:picMkLst>
            <pc:docMk/>
            <pc:sldMk cId="545162706" sldId="4127"/>
            <ac:picMk id="1026" creationId="{76C0E2B2-3F43-8574-E371-0A451F2538AA}"/>
          </ac:picMkLst>
        </pc:picChg>
        <pc:cxnChg chg="add del mod">
          <ac:chgData name="Martina BUONAURIO" userId="b1d065ec-05d8-4249-9bd7-87e1511a797f" providerId="ADAL" clId="{AD6FC444-C6C5-4671-9D9C-4D2BC39AE330}" dt="2023-05-22T15:09:13.871" v="6695" actId="478"/>
          <ac:cxnSpMkLst>
            <pc:docMk/>
            <pc:sldMk cId="545162706" sldId="4127"/>
            <ac:cxnSpMk id="7" creationId="{14FC6781-D76E-29BB-56AA-E555ADD9D712}"/>
          </ac:cxnSpMkLst>
        </pc:cxnChg>
        <pc:cxnChg chg="add mod">
          <ac:chgData name="Martina BUONAURIO" userId="b1d065ec-05d8-4249-9bd7-87e1511a797f" providerId="ADAL" clId="{AD6FC444-C6C5-4671-9D9C-4D2BC39AE330}" dt="2023-05-22T15:10:44.787" v="6761" actId="14100"/>
          <ac:cxnSpMkLst>
            <pc:docMk/>
            <pc:sldMk cId="545162706" sldId="4127"/>
            <ac:cxnSpMk id="30" creationId="{411C9C66-57F8-F7A3-E701-0B7B8971DEF7}"/>
          </ac:cxnSpMkLst>
        </pc:cxnChg>
        <pc:cxnChg chg="add mod">
          <ac:chgData name="Martina BUONAURIO" userId="b1d065ec-05d8-4249-9bd7-87e1511a797f" providerId="ADAL" clId="{AD6FC444-C6C5-4671-9D9C-4D2BC39AE330}" dt="2023-05-22T15:11:21.868" v="6767" actId="14100"/>
          <ac:cxnSpMkLst>
            <pc:docMk/>
            <pc:sldMk cId="545162706" sldId="4127"/>
            <ac:cxnSpMk id="32" creationId="{9DF93E81-F962-2F40-ED70-DCB9F8B95F1D}"/>
          </ac:cxnSpMkLst>
        </pc:cxnChg>
        <pc:cxnChg chg="add mod">
          <ac:chgData name="Martina BUONAURIO" userId="b1d065ec-05d8-4249-9bd7-87e1511a797f" providerId="ADAL" clId="{AD6FC444-C6C5-4671-9D9C-4D2BC39AE330}" dt="2023-05-21T20:52:29.287" v="3003" actId="571"/>
          <ac:cxnSpMkLst>
            <pc:docMk/>
            <pc:sldMk cId="545162706" sldId="4127"/>
            <ac:cxnSpMk id="33" creationId="{AEF20932-96E3-C338-F75B-3E539846E8C8}"/>
          </ac:cxnSpMkLst>
        </pc:cxnChg>
        <pc:cxnChg chg="add del mod">
          <ac:chgData name="Martina BUONAURIO" userId="b1d065ec-05d8-4249-9bd7-87e1511a797f" providerId="ADAL" clId="{AD6FC444-C6C5-4671-9D9C-4D2BC39AE330}" dt="2023-05-21T20:52:27.818" v="3002"/>
          <ac:cxnSpMkLst>
            <pc:docMk/>
            <pc:sldMk cId="545162706" sldId="4127"/>
            <ac:cxnSpMk id="34" creationId="{A2D74ECC-BEFF-5858-0F59-EEB6496C9A41}"/>
          </ac:cxnSpMkLst>
        </pc:cxnChg>
        <pc:cxnChg chg="add mod">
          <ac:chgData name="Martina BUONAURIO" userId="b1d065ec-05d8-4249-9bd7-87e1511a797f" providerId="ADAL" clId="{AD6FC444-C6C5-4671-9D9C-4D2BC39AE330}" dt="2023-05-21T20:57:28.561" v="3164" actId="1038"/>
          <ac:cxnSpMkLst>
            <pc:docMk/>
            <pc:sldMk cId="545162706" sldId="4127"/>
            <ac:cxnSpMk id="35" creationId="{9C7070E5-D4C4-8AE8-002C-8C4D847F7DDD}"/>
          </ac:cxnSpMkLst>
        </pc:cxnChg>
        <pc:cxnChg chg="mod ord">
          <ac:chgData name="Martina BUONAURIO" userId="b1d065ec-05d8-4249-9bd7-87e1511a797f" providerId="ADAL" clId="{AD6FC444-C6C5-4671-9D9C-4D2BC39AE330}" dt="2023-05-21T20:57:28.561" v="3164" actId="1038"/>
          <ac:cxnSpMkLst>
            <pc:docMk/>
            <pc:sldMk cId="545162706" sldId="4127"/>
            <ac:cxnSpMk id="36" creationId="{65821B92-5408-F763-2C71-601884E781AF}"/>
          </ac:cxnSpMkLst>
        </pc:cxnChg>
        <pc:cxnChg chg="add del mod">
          <ac:chgData name="Martina BUONAURIO" userId="b1d065ec-05d8-4249-9bd7-87e1511a797f" providerId="ADAL" clId="{AD6FC444-C6C5-4671-9D9C-4D2BC39AE330}" dt="2023-05-22T15:03:52.943" v="6430" actId="478"/>
          <ac:cxnSpMkLst>
            <pc:docMk/>
            <pc:sldMk cId="545162706" sldId="4127"/>
            <ac:cxnSpMk id="39" creationId="{B0080453-8E96-960B-4A3B-AE817421412D}"/>
          </ac:cxnSpMkLst>
        </pc:cxnChg>
        <pc:cxnChg chg="add del mod">
          <ac:chgData name="Martina BUONAURIO" userId="b1d065ec-05d8-4249-9bd7-87e1511a797f" providerId="ADAL" clId="{AD6FC444-C6C5-4671-9D9C-4D2BC39AE330}" dt="2023-05-21T20:56:43.369" v="3099" actId="478"/>
          <ac:cxnSpMkLst>
            <pc:docMk/>
            <pc:sldMk cId="545162706" sldId="4127"/>
            <ac:cxnSpMk id="40" creationId="{350BC316-FEE0-B614-7B11-C2495C4318A1}"/>
          </ac:cxnSpMkLst>
        </pc:cxnChg>
        <pc:cxnChg chg="add mod">
          <ac:chgData name="Martina BUONAURIO" userId="b1d065ec-05d8-4249-9bd7-87e1511a797f" providerId="ADAL" clId="{AD6FC444-C6C5-4671-9D9C-4D2BC39AE330}" dt="2023-05-21T21:00:03.636" v="3186" actId="14100"/>
          <ac:cxnSpMkLst>
            <pc:docMk/>
            <pc:sldMk cId="545162706" sldId="4127"/>
            <ac:cxnSpMk id="43" creationId="{C7023FA8-D453-F351-A646-8B388BABB7B5}"/>
          </ac:cxnSpMkLst>
        </pc:cxnChg>
        <pc:cxnChg chg="mod ord">
          <ac:chgData name="Martina BUONAURIO" userId="b1d065ec-05d8-4249-9bd7-87e1511a797f" providerId="ADAL" clId="{AD6FC444-C6C5-4671-9D9C-4D2BC39AE330}" dt="2023-05-21T20:57:28.561" v="3164" actId="1038"/>
          <ac:cxnSpMkLst>
            <pc:docMk/>
            <pc:sldMk cId="545162706" sldId="4127"/>
            <ac:cxnSpMk id="45" creationId="{A7F4806D-A8ED-9658-FC2A-5466AA7AB707}"/>
          </ac:cxnSpMkLst>
        </pc:cxnChg>
        <pc:cxnChg chg="del mod">
          <ac:chgData name="Martina BUONAURIO" userId="b1d065ec-05d8-4249-9bd7-87e1511a797f" providerId="ADAL" clId="{AD6FC444-C6C5-4671-9D9C-4D2BC39AE330}" dt="2023-05-21T19:30:08.920" v="2732" actId="478"/>
          <ac:cxnSpMkLst>
            <pc:docMk/>
            <pc:sldMk cId="545162706" sldId="4127"/>
            <ac:cxnSpMk id="46" creationId="{4147D6C7-98B7-9098-1587-B268627E4E4D}"/>
          </ac:cxnSpMkLst>
        </pc:cxnChg>
      </pc:sldChg>
      <pc:sldChg chg="addSp delSp modSp add mod">
        <pc:chgData name="Martina BUONAURIO" userId="b1d065ec-05d8-4249-9bd7-87e1511a797f" providerId="ADAL" clId="{AD6FC444-C6C5-4671-9D9C-4D2BC39AE330}" dt="2023-05-22T15:18:45.006" v="6904" actId="1035"/>
        <pc:sldMkLst>
          <pc:docMk/>
          <pc:sldMk cId="210632189" sldId="4128"/>
        </pc:sldMkLst>
        <pc:spChg chg="add mod">
          <ac:chgData name="Martina BUONAURIO" userId="b1d065ec-05d8-4249-9bd7-87e1511a797f" providerId="ADAL" clId="{AD6FC444-C6C5-4671-9D9C-4D2BC39AE330}" dt="2023-05-22T15:18:45.006" v="6904" actId="1035"/>
          <ac:spMkLst>
            <pc:docMk/>
            <pc:sldMk cId="210632189" sldId="4128"/>
            <ac:spMk id="2" creationId="{015A2325-1878-9E85-EABF-427E463E1120}"/>
          </ac:spMkLst>
        </pc:spChg>
        <pc:spChg chg="add mod">
          <ac:chgData name="Martina BUONAURIO" userId="b1d065ec-05d8-4249-9bd7-87e1511a797f" providerId="ADAL" clId="{AD6FC444-C6C5-4671-9D9C-4D2BC39AE330}" dt="2023-05-22T15:18:45.006" v="6904" actId="1035"/>
          <ac:spMkLst>
            <pc:docMk/>
            <pc:sldMk cId="210632189" sldId="4128"/>
            <ac:spMk id="3" creationId="{4EDCF508-F544-A91E-A946-DE14982E367B}"/>
          </ac:spMkLst>
        </pc:spChg>
        <pc:spChg chg="del">
          <ac:chgData name="Martina BUONAURIO" userId="b1d065ec-05d8-4249-9bd7-87e1511a797f" providerId="ADAL" clId="{AD6FC444-C6C5-4671-9D9C-4D2BC39AE330}" dt="2023-05-19T16:46:05.071" v="2508" actId="478"/>
          <ac:spMkLst>
            <pc:docMk/>
            <pc:sldMk cId="210632189" sldId="4128"/>
            <ac:spMk id="4" creationId="{709AD2E9-3778-EB3D-B55F-25DCB38BBF86}"/>
          </ac:spMkLst>
        </pc:spChg>
        <pc:spChg chg="add del mod">
          <ac:chgData name="Martina BUONAURIO" userId="b1d065ec-05d8-4249-9bd7-87e1511a797f" providerId="ADAL" clId="{AD6FC444-C6C5-4671-9D9C-4D2BC39AE330}" dt="2023-05-21T21:05:09.931" v="3267" actId="478"/>
          <ac:spMkLst>
            <pc:docMk/>
            <pc:sldMk cId="210632189" sldId="4128"/>
            <ac:spMk id="4" creationId="{D27F731F-AEFD-A5FA-DBF8-5507D535007C}"/>
          </ac:spMkLst>
        </pc:spChg>
        <pc:spChg chg="add mod">
          <ac:chgData name="Martina BUONAURIO" userId="b1d065ec-05d8-4249-9bd7-87e1511a797f" providerId="ADAL" clId="{AD6FC444-C6C5-4671-9D9C-4D2BC39AE330}" dt="2023-05-22T15:18:45.006" v="6904" actId="1035"/>
          <ac:spMkLst>
            <pc:docMk/>
            <pc:sldMk cId="210632189" sldId="4128"/>
            <ac:spMk id="5" creationId="{1C7D6017-F628-155D-5EDE-56DD85AB0A25}"/>
          </ac:spMkLst>
        </pc:spChg>
        <pc:spChg chg="del">
          <ac:chgData name="Martina BUONAURIO" userId="b1d065ec-05d8-4249-9bd7-87e1511a797f" providerId="ADAL" clId="{AD6FC444-C6C5-4671-9D9C-4D2BC39AE330}" dt="2023-05-19T16:46:02.858" v="2507" actId="478"/>
          <ac:spMkLst>
            <pc:docMk/>
            <pc:sldMk cId="210632189" sldId="4128"/>
            <ac:spMk id="6" creationId="{8A0ED77A-6254-502D-5816-3CD7DCD84C7E}"/>
          </ac:spMkLst>
        </pc:spChg>
        <pc:spChg chg="add mod">
          <ac:chgData name="Martina BUONAURIO" userId="b1d065ec-05d8-4249-9bd7-87e1511a797f" providerId="ADAL" clId="{AD6FC444-C6C5-4671-9D9C-4D2BC39AE330}" dt="2023-05-22T15:18:45.006" v="6904" actId="1035"/>
          <ac:spMkLst>
            <pc:docMk/>
            <pc:sldMk cId="210632189" sldId="4128"/>
            <ac:spMk id="7" creationId="{85EBD57F-93FF-7A49-493E-81A07A37276A}"/>
          </ac:spMkLst>
        </pc:spChg>
        <pc:spChg chg="add mod ord">
          <ac:chgData name="Martina BUONAURIO" userId="b1d065ec-05d8-4249-9bd7-87e1511a797f" providerId="ADAL" clId="{AD6FC444-C6C5-4671-9D9C-4D2BC39AE330}" dt="2023-05-22T15:18:45.006" v="6904" actId="1035"/>
          <ac:spMkLst>
            <pc:docMk/>
            <pc:sldMk cId="210632189" sldId="4128"/>
            <ac:spMk id="9" creationId="{FEA0C688-F52E-EE12-DF3D-9759FB3343F2}"/>
          </ac:spMkLst>
        </pc:spChg>
        <pc:spChg chg="add mod">
          <ac:chgData name="Martina BUONAURIO" userId="b1d065ec-05d8-4249-9bd7-87e1511a797f" providerId="ADAL" clId="{AD6FC444-C6C5-4671-9D9C-4D2BC39AE330}" dt="2023-05-22T15:18:45.006" v="6904" actId="1035"/>
          <ac:spMkLst>
            <pc:docMk/>
            <pc:sldMk cId="210632189" sldId="4128"/>
            <ac:spMk id="10" creationId="{6C7C2980-5A19-DC34-8B96-1669A72ADAA7}"/>
          </ac:spMkLst>
        </pc:spChg>
        <pc:spChg chg="add mod">
          <ac:chgData name="Martina BUONAURIO" userId="b1d065ec-05d8-4249-9bd7-87e1511a797f" providerId="ADAL" clId="{AD6FC444-C6C5-4671-9D9C-4D2BC39AE330}" dt="2023-05-22T15:18:45.006" v="6904" actId="1035"/>
          <ac:spMkLst>
            <pc:docMk/>
            <pc:sldMk cId="210632189" sldId="4128"/>
            <ac:spMk id="11" creationId="{12C9BB4D-82E9-A043-9DCD-55C41E237CE1}"/>
          </ac:spMkLst>
        </pc:spChg>
        <pc:spChg chg="add mod">
          <ac:chgData name="Martina BUONAURIO" userId="b1d065ec-05d8-4249-9bd7-87e1511a797f" providerId="ADAL" clId="{AD6FC444-C6C5-4671-9D9C-4D2BC39AE330}" dt="2023-05-22T15:18:45.006" v="6904" actId="1035"/>
          <ac:spMkLst>
            <pc:docMk/>
            <pc:sldMk cId="210632189" sldId="4128"/>
            <ac:spMk id="13" creationId="{F6101B63-C653-4299-C0FD-ED1228D7E8FB}"/>
          </ac:spMkLst>
        </pc:spChg>
        <pc:spChg chg="mod">
          <ac:chgData name="Martina BUONAURIO" userId="b1d065ec-05d8-4249-9bd7-87e1511a797f" providerId="ADAL" clId="{AD6FC444-C6C5-4671-9D9C-4D2BC39AE330}" dt="2023-05-21T21:02:28.725" v="3236" actId="207"/>
          <ac:spMkLst>
            <pc:docMk/>
            <pc:sldMk cId="210632189" sldId="4128"/>
            <ac:spMk id="14" creationId="{F08DB364-7F66-F903-DA07-08700258F736}"/>
          </ac:spMkLst>
        </pc:spChg>
        <pc:spChg chg="add mod">
          <ac:chgData name="Martina BUONAURIO" userId="b1d065ec-05d8-4249-9bd7-87e1511a797f" providerId="ADAL" clId="{AD6FC444-C6C5-4671-9D9C-4D2BC39AE330}" dt="2023-05-22T15:18:45.006" v="6904" actId="1035"/>
          <ac:spMkLst>
            <pc:docMk/>
            <pc:sldMk cId="210632189" sldId="4128"/>
            <ac:spMk id="19" creationId="{ABAEDFA3-6E26-9C62-C3FB-040BC3EA94C3}"/>
          </ac:spMkLst>
        </pc:spChg>
        <pc:spChg chg="add del mod">
          <ac:chgData name="Martina BUONAURIO" userId="b1d065ec-05d8-4249-9bd7-87e1511a797f" providerId="ADAL" clId="{AD6FC444-C6C5-4671-9D9C-4D2BC39AE330}" dt="2023-05-22T15:18:45.006" v="6904" actId="1035"/>
          <ac:spMkLst>
            <pc:docMk/>
            <pc:sldMk cId="210632189" sldId="4128"/>
            <ac:spMk id="20" creationId="{E18067C8-9C0B-5DDC-342E-CEE5C02D8CA5}"/>
          </ac:spMkLst>
        </pc:spChg>
        <pc:spChg chg="add mod">
          <ac:chgData name="Martina BUONAURIO" userId="b1d065ec-05d8-4249-9bd7-87e1511a797f" providerId="ADAL" clId="{AD6FC444-C6C5-4671-9D9C-4D2BC39AE330}" dt="2023-05-22T15:18:45.006" v="6904" actId="1035"/>
          <ac:spMkLst>
            <pc:docMk/>
            <pc:sldMk cId="210632189" sldId="4128"/>
            <ac:spMk id="21" creationId="{D2C00F73-CDFE-3CBE-4D67-D1F187DDFAAC}"/>
          </ac:spMkLst>
        </pc:spChg>
        <pc:spChg chg="add mod">
          <ac:chgData name="Martina BUONAURIO" userId="b1d065ec-05d8-4249-9bd7-87e1511a797f" providerId="ADAL" clId="{AD6FC444-C6C5-4671-9D9C-4D2BC39AE330}" dt="2023-05-22T15:18:45.006" v="6904" actId="1035"/>
          <ac:spMkLst>
            <pc:docMk/>
            <pc:sldMk cId="210632189" sldId="4128"/>
            <ac:spMk id="22" creationId="{AF822BEE-1674-EE04-42F8-4E5C301D28B9}"/>
          </ac:spMkLst>
        </pc:spChg>
        <pc:spChg chg="add mod">
          <ac:chgData name="Martina BUONAURIO" userId="b1d065ec-05d8-4249-9bd7-87e1511a797f" providerId="ADAL" clId="{AD6FC444-C6C5-4671-9D9C-4D2BC39AE330}" dt="2023-05-22T15:18:45.006" v="6904" actId="1035"/>
          <ac:spMkLst>
            <pc:docMk/>
            <pc:sldMk cId="210632189" sldId="4128"/>
            <ac:spMk id="23" creationId="{0B9081A6-C600-94BB-AC64-F86D6E7947A0}"/>
          </ac:spMkLst>
        </pc:spChg>
        <pc:spChg chg="add mod">
          <ac:chgData name="Martina BUONAURIO" userId="b1d065ec-05d8-4249-9bd7-87e1511a797f" providerId="ADAL" clId="{AD6FC444-C6C5-4671-9D9C-4D2BC39AE330}" dt="2023-05-22T15:18:45.006" v="6904" actId="1035"/>
          <ac:spMkLst>
            <pc:docMk/>
            <pc:sldMk cId="210632189" sldId="4128"/>
            <ac:spMk id="24" creationId="{94E96AB1-B80D-4230-F4D9-A9CF8B2B57E6}"/>
          </ac:spMkLst>
        </pc:spChg>
        <pc:spChg chg="add mod">
          <ac:chgData name="Martina BUONAURIO" userId="b1d065ec-05d8-4249-9bd7-87e1511a797f" providerId="ADAL" clId="{AD6FC444-C6C5-4671-9D9C-4D2BC39AE330}" dt="2023-05-22T15:18:45.006" v="6904" actId="1035"/>
          <ac:spMkLst>
            <pc:docMk/>
            <pc:sldMk cId="210632189" sldId="4128"/>
            <ac:spMk id="25" creationId="{79F8FAC9-30AA-12D9-DF59-39CFB667DE4E}"/>
          </ac:spMkLst>
        </pc:spChg>
        <pc:spChg chg="add mod">
          <ac:chgData name="Martina BUONAURIO" userId="b1d065ec-05d8-4249-9bd7-87e1511a797f" providerId="ADAL" clId="{AD6FC444-C6C5-4671-9D9C-4D2BC39AE330}" dt="2023-05-22T15:18:45.006" v="6904" actId="1035"/>
          <ac:spMkLst>
            <pc:docMk/>
            <pc:sldMk cId="210632189" sldId="4128"/>
            <ac:spMk id="26" creationId="{DC722E84-E339-EE48-03FB-F83593AAC203}"/>
          </ac:spMkLst>
        </pc:spChg>
        <pc:spChg chg="add mod">
          <ac:chgData name="Martina BUONAURIO" userId="b1d065ec-05d8-4249-9bd7-87e1511a797f" providerId="ADAL" clId="{AD6FC444-C6C5-4671-9D9C-4D2BC39AE330}" dt="2023-05-21T21:15:27.744" v="3556" actId="571"/>
          <ac:spMkLst>
            <pc:docMk/>
            <pc:sldMk cId="210632189" sldId="4128"/>
            <ac:spMk id="28" creationId="{F734A03F-6A52-E385-178B-D679F9CEFAE6}"/>
          </ac:spMkLst>
        </pc:spChg>
        <pc:spChg chg="add mod">
          <ac:chgData name="Martina BUONAURIO" userId="b1d065ec-05d8-4249-9bd7-87e1511a797f" providerId="ADAL" clId="{AD6FC444-C6C5-4671-9D9C-4D2BC39AE330}" dt="2023-05-22T15:18:45.006" v="6904" actId="1035"/>
          <ac:spMkLst>
            <pc:docMk/>
            <pc:sldMk cId="210632189" sldId="4128"/>
            <ac:spMk id="30" creationId="{9888586D-0D2D-516C-C227-7A44EBFE8335}"/>
          </ac:spMkLst>
        </pc:spChg>
        <pc:spChg chg="add mod">
          <ac:chgData name="Martina BUONAURIO" userId="b1d065ec-05d8-4249-9bd7-87e1511a797f" providerId="ADAL" clId="{AD6FC444-C6C5-4671-9D9C-4D2BC39AE330}" dt="2023-05-22T15:18:45.006" v="6904" actId="1035"/>
          <ac:spMkLst>
            <pc:docMk/>
            <pc:sldMk cId="210632189" sldId="4128"/>
            <ac:spMk id="39" creationId="{B0A1E07F-A118-20A2-B952-4183E8029831}"/>
          </ac:spMkLst>
        </pc:spChg>
        <pc:spChg chg="add del mod">
          <ac:chgData name="Martina BUONAURIO" userId="b1d065ec-05d8-4249-9bd7-87e1511a797f" providerId="ADAL" clId="{AD6FC444-C6C5-4671-9D9C-4D2BC39AE330}" dt="2023-05-22T15:18:45.006" v="6904" actId="1035"/>
          <ac:spMkLst>
            <pc:docMk/>
            <pc:sldMk cId="210632189" sldId="4128"/>
            <ac:spMk id="40" creationId="{4A63B8FA-9AB3-C986-8E35-7D39FCE65955}"/>
          </ac:spMkLst>
        </pc:spChg>
        <pc:spChg chg="add mod">
          <ac:chgData name="Martina BUONAURIO" userId="b1d065ec-05d8-4249-9bd7-87e1511a797f" providerId="ADAL" clId="{AD6FC444-C6C5-4671-9D9C-4D2BC39AE330}" dt="2023-05-22T15:18:45.006" v="6904" actId="1035"/>
          <ac:spMkLst>
            <pc:docMk/>
            <pc:sldMk cId="210632189" sldId="4128"/>
            <ac:spMk id="41" creationId="{D77C6110-12F5-99FD-A395-E05D65CBF6D6}"/>
          </ac:spMkLst>
        </pc:spChg>
        <pc:spChg chg="add mod">
          <ac:chgData name="Martina BUONAURIO" userId="b1d065ec-05d8-4249-9bd7-87e1511a797f" providerId="ADAL" clId="{AD6FC444-C6C5-4671-9D9C-4D2BC39AE330}" dt="2023-05-22T15:18:45.006" v="6904" actId="1035"/>
          <ac:spMkLst>
            <pc:docMk/>
            <pc:sldMk cId="210632189" sldId="4128"/>
            <ac:spMk id="42" creationId="{594FFBBB-A345-DC73-3F5D-F275C04C838E}"/>
          </ac:spMkLst>
        </pc:spChg>
        <pc:spChg chg="add mod">
          <ac:chgData name="Martina BUONAURIO" userId="b1d065ec-05d8-4249-9bd7-87e1511a797f" providerId="ADAL" clId="{AD6FC444-C6C5-4671-9D9C-4D2BC39AE330}" dt="2023-05-22T15:18:45.006" v="6904" actId="1035"/>
          <ac:spMkLst>
            <pc:docMk/>
            <pc:sldMk cId="210632189" sldId="4128"/>
            <ac:spMk id="43" creationId="{FE6D3838-FB42-F717-DC7A-CA9EE9B64D61}"/>
          </ac:spMkLst>
        </pc:spChg>
        <pc:spChg chg="add mod">
          <ac:chgData name="Martina BUONAURIO" userId="b1d065ec-05d8-4249-9bd7-87e1511a797f" providerId="ADAL" clId="{AD6FC444-C6C5-4671-9D9C-4D2BC39AE330}" dt="2023-05-22T15:18:45.006" v="6904" actId="1035"/>
          <ac:spMkLst>
            <pc:docMk/>
            <pc:sldMk cId="210632189" sldId="4128"/>
            <ac:spMk id="46" creationId="{43F9154E-311D-860E-A1CA-836A9498A19B}"/>
          </ac:spMkLst>
        </pc:spChg>
        <pc:spChg chg="del">
          <ac:chgData name="Martina BUONAURIO" userId="b1d065ec-05d8-4249-9bd7-87e1511a797f" providerId="ADAL" clId="{AD6FC444-C6C5-4671-9D9C-4D2BC39AE330}" dt="2023-05-19T17:06:37.382" v="2623" actId="478"/>
          <ac:spMkLst>
            <pc:docMk/>
            <pc:sldMk cId="210632189" sldId="4128"/>
            <ac:spMk id="48" creationId="{B0B503E9-060F-50AE-AB96-16134BF69EE9}"/>
          </ac:spMkLst>
        </pc:spChg>
        <pc:spChg chg="del mod">
          <ac:chgData name="Martina BUONAURIO" userId="b1d065ec-05d8-4249-9bd7-87e1511a797f" providerId="ADAL" clId="{AD6FC444-C6C5-4671-9D9C-4D2BC39AE330}" dt="2023-05-21T21:16:05.963" v="3577" actId="478"/>
          <ac:spMkLst>
            <pc:docMk/>
            <pc:sldMk cId="210632189" sldId="4128"/>
            <ac:spMk id="55" creationId="{BB70E2E1-E4EF-7E2B-C51E-D9975A95A0DE}"/>
          </ac:spMkLst>
        </pc:spChg>
        <pc:spChg chg="del">
          <ac:chgData name="Martina BUONAURIO" userId="b1d065ec-05d8-4249-9bd7-87e1511a797f" providerId="ADAL" clId="{AD6FC444-C6C5-4671-9D9C-4D2BC39AE330}" dt="2023-05-19T17:06:38.144" v="2624" actId="478"/>
          <ac:spMkLst>
            <pc:docMk/>
            <pc:sldMk cId="210632189" sldId="4128"/>
            <ac:spMk id="62" creationId="{249CCF46-1846-2F34-FD96-F491BE7201D7}"/>
          </ac:spMkLst>
        </pc:spChg>
        <pc:picChg chg="del">
          <ac:chgData name="Martina BUONAURIO" userId="b1d065ec-05d8-4249-9bd7-87e1511a797f" providerId="ADAL" clId="{AD6FC444-C6C5-4671-9D9C-4D2BC39AE330}" dt="2023-05-19T16:45:58.069" v="2505" actId="478"/>
          <ac:picMkLst>
            <pc:docMk/>
            <pc:sldMk cId="210632189" sldId="4128"/>
            <ac:picMk id="3" creationId="{B49D9B34-DCA5-15FD-96A2-306EC9043434}"/>
          </ac:picMkLst>
        </pc:picChg>
        <pc:picChg chg="add del mod">
          <ac:chgData name="Martina BUONAURIO" userId="b1d065ec-05d8-4249-9bd7-87e1511a797f" providerId="ADAL" clId="{AD6FC444-C6C5-4671-9D9C-4D2BC39AE330}" dt="2023-05-19T17:06:02.793" v="2616" actId="478"/>
          <ac:picMkLst>
            <pc:docMk/>
            <pc:sldMk cId="210632189" sldId="4128"/>
            <ac:picMk id="5" creationId="{DC714A79-7395-44FF-3C18-7FED898E92FE}"/>
          </ac:picMkLst>
        </pc:picChg>
        <pc:picChg chg="add del">
          <ac:chgData name="Martina BUONAURIO" userId="b1d065ec-05d8-4249-9bd7-87e1511a797f" providerId="ADAL" clId="{AD6FC444-C6C5-4671-9D9C-4D2BC39AE330}" dt="2023-05-19T16:47:59.437" v="2522" actId="22"/>
          <ac:picMkLst>
            <pc:docMk/>
            <pc:sldMk cId="210632189" sldId="4128"/>
            <ac:picMk id="8" creationId="{937FD10D-F91E-42C8-F234-0F1F9FD26B0F}"/>
          </ac:picMkLst>
        </pc:picChg>
        <pc:picChg chg="add del mod ord modCrop">
          <ac:chgData name="Martina BUONAURIO" userId="b1d065ec-05d8-4249-9bd7-87e1511a797f" providerId="ADAL" clId="{AD6FC444-C6C5-4671-9D9C-4D2BC39AE330}" dt="2023-05-22T15:18:45.006" v="6904" actId="1035"/>
          <ac:picMkLst>
            <pc:docMk/>
            <pc:sldMk cId="210632189" sldId="4128"/>
            <ac:picMk id="16" creationId="{8D5A3043-5E61-4451-2360-A6FABFB78818}"/>
          </ac:picMkLst>
        </pc:picChg>
        <pc:picChg chg="del">
          <ac:chgData name="Martina BUONAURIO" userId="b1d065ec-05d8-4249-9bd7-87e1511a797f" providerId="ADAL" clId="{AD6FC444-C6C5-4671-9D9C-4D2BC39AE330}" dt="2023-05-19T16:46:00.012" v="2506" actId="478"/>
          <ac:picMkLst>
            <pc:docMk/>
            <pc:sldMk cId="210632189" sldId="4128"/>
            <ac:picMk id="1026" creationId="{76C0E2B2-3F43-8574-E371-0A451F2538AA}"/>
          </ac:picMkLst>
        </pc:picChg>
        <pc:cxnChg chg="add mod">
          <ac:chgData name="Martina BUONAURIO" userId="b1d065ec-05d8-4249-9bd7-87e1511a797f" providerId="ADAL" clId="{AD6FC444-C6C5-4671-9D9C-4D2BC39AE330}" dt="2023-05-22T15:18:45.006" v="6904" actId="1035"/>
          <ac:cxnSpMkLst>
            <pc:docMk/>
            <pc:sldMk cId="210632189" sldId="4128"/>
            <ac:cxnSpMk id="6" creationId="{AFB095C2-CD81-65EB-774B-28E44D71CB66}"/>
          </ac:cxnSpMkLst>
        </pc:cxnChg>
        <pc:cxnChg chg="add del">
          <ac:chgData name="Martina BUONAURIO" userId="b1d065ec-05d8-4249-9bd7-87e1511a797f" providerId="ADAL" clId="{AD6FC444-C6C5-4671-9D9C-4D2BC39AE330}" dt="2023-05-22T15:16:28.567" v="6784" actId="11529"/>
          <ac:cxnSpMkLst>
            <pc:docMk/>
            <pc:sldMk cId="210632189" sldId="4128"/>
            <ac:cxnSpMk id="8" creationId="{A75F0712-FCA7-2BBA-F06B-FB00950BFD16}"/>
          </ac:cxnSpMkLst>
        </pc:cxnChg>
        <pc:cxnChg chg="add del mod">
          <ac:chgData name="Martina BUONAURIO" userId="b1d065ec-05d8-4249-9bd7-87e1511a797f" providerId="ADAL" clId="{AD6FC444-C6C5-4671-9D9C-4D2BC39AE330}" dt="2023-05-22T15:16:28.180" v="6783"/>
          <ac:cxnSpMkLst>
            <pc:docMk/>
            <pc:sldMk cId="210632189" sldId="4128"/>
            <ac:cxnSpMk id="15" creationId="{22DC21A2-993E-581C-44F0-931B11EED92B}"/>
          </ac:cxnSpMkLst>
        </pc:cxnChg>
        <pc:cxnChg chg="add mod">
          <ac:chgData name="Martina BUONAURIO" userId="b1d065ec-05d8-4249-9bd7-87e1511a797f" providerId="ADAL" clId="{AD6FC444-C6C5-4671-9D9C-4D2BC39AE330}" dt="2023-05-22T15:18:45.006" v="6904" actId="1035"/>
          <ac:cxnSpMkLst>
            <pc:docMk/>
            <pc:sldMk cId="210632189" sldId="4128"/>
            <ac:cxnSpMk id="27" creationId="{6DDD20F0-50B0-C7CF-6240-2A82FFF4D355}"/>
          </ac:cxnSpMkLst>
        </pc:cxnChg>
        <pc:cxnChg chg="add mod">
          <ac:chgData name="Martina BUONAURIO" userId="b1d065ec-05d8-4249-9bd7-87e1511a797f" providerId="ADAL" clId="{AD6FC444-C6C5-4671-9D9C-4D2BC39AE330}" dt="2023-05-21T21:15:27.744" v="3556" actId="571"/>
          <ac:cxnSpMkLst>
            <pc:docMk/>
            <pc:sldMk cId="210632189" sldId="4128"/>
            <ac:cxnSpMk id="29" creationId="{2F700DFE-136F-7981-3AD0-FBFC2E0F3180}"/>
          </ac:cxnSpMkLst>
        </pc:cxnChg>
        <pc:cxnChg chg="add mod">
          <ac:chgData name="Martina BUONAURIO" userId="b1d065ec-05d8-4249-9bd7-87e1511a797f" providerId="ADAL" clId="{AD6FC444-C6C5-4671-9D9C-4D2BC39AE330}" dt="2023-05-22T15:18:45.006" v="6904" actId="1035"/>
          <ac:cxnSpMkLst>
            <pc:docMk/>
            <pc:sldMk cId="210632189" sldId="4128"/>
            <ac:cxnSpMk id="29" creationId="{DF312852-CC21-D042-3FD0-8B1372A79E32}"/>
          </ac:cxnSpMkLst>
        </pc:cxnChg>
        <pc:cxnChg chg="add mod">
          <ac:chgData name="Martina BUONAURIO" userId="b1d065ec-05d8-4249-9bd7-87e1511a797f" providerId="ADAL" clId="{AD6FC444-C6C5-4671-9D9C-4D2BC39AE330}" dt="2023-05-22T15:18:45.006" v="6904" actId="1035"/>
          <ac:cxnSpMkLst>
            <pc:docMk/>
            <pc:sldMk cId="210632189" sldId="4128"/>
            <ac:cxnSpMk id="31" creationId="{9B2A21C7-31E1-E205-EFF4-A8BC4F8E5410}"/>
          </ac:cxnSpMkLst>
        </pc:cxnChg>
        <pc:cxnChg chg="add mod">
          <ac:chgData name="Martina BUONAURIO" userId="b1d065ec-05d8-4249-9bd7-87e1511a797f" providerId="ADAL" clId="{AD6FC444-C6C5-4671-9D9C-4D2BC39AE330}" dt="2023-05-22T15:18:45.006" v="6904" actId="1035"/>
          <ac:cxnSpMkLst>
            <pc:docMk/>
            <pc:sldMk cId="210632189" sldId="4128"/>
            <ac:cxnSpMk id="32" creationId="{216678BE-9598-EB85-7D3D-9F39CA9F7578}"/>
          </ac:cxnSpMkLst>
        </pc:cxnChg>
        <pc:cxnChg chg="add del mod">
          <ac:chgData name="Martina BUONAURIO" userId="b1d065ec-05d8-4249-9bd7-87e1511a797f" providerId="ADAL" clId="{AD6FC444-C6C5-4671-9D9C-4D2BC39AE330}" dt="2023-05-22T15:18:45.006" v="6904" actId="1035"/>
          <ac:cxnSpMkLst>
            <pc:docMk/>
            <pc:sldMk cId="210632189" sldId="4128"/>
            <ac:cxnSpMk id="34" creationId="{04135F1A-D208-EFE1-4AA3-5FD81CF5CD35}"/>
          </ac:cxnSpMkLst>
        </pc:cxnChg>
        <pc:cxnChg chg="add mod">
          <ac:chgData name="Martina BUONAURIO" userId="b1d065ec-05d8-4249-9bd7-87e1511a797f" providerId="ADAL" clId="{AD6FC444-C6C5-4671-9D9C-4D2BC39AE330}" dt="2023-05-22T15:18:45.006" v="6904" actId="1035"/>
          <ac:cxnSpMkLst>
            <pc:docMk/>
            <pc:sldMk cId="210632189" sldId="4128"/>
            <ac:cxnSpMk id="35" creationId="{39AD5D49-F793-6F04-E35A-DB65132A7A2E}"/>
          </ac:cxnSpMkLst>
        </pc:cxnChg>
        <pc:cxnChg chg="mod">
          <ac:chgData name="Martina BUONAURIO" userId="b1d065ec-05d8-4249-9bd7-87e1511a797f" providerId="ADAL" clId="{AD6FC444-C6C5-4671-9D9C-4D2BC39AE330}" dt="2023-05-22T15:18:45.006" v="6904" actId="1035"/>
          <ac:cxnSpMkLst>
            <pc:docMk/>
            <pc:sldMk cId="210632189" sldId="4128"/>
            <ac:cxnSpMk id="36" creationId="{65821B92-5408-F763-2C71-601884E781AF}"/>
          </ac:cxnSpMkLst>
        </pc:cxnChg>
        <pc:cxnChg chg="add mod">
          <ac:chgData name="Martina BUONAURIO" userId="b1d065ec-05d8-4249-9bd7-87e1511a797f" providerId="ADAL" clId="{AD6FC444-C6C5-4671-9D9C-4D2BC39AE330}" dt="2023-05-22T15:18:45.006" v="6904" actId="1035"/>
          <ac:cxnSpMkLst>
            <pc:docMk/>
            <pc:sldMk cId="210632189" sldId="4128"/>
            <ac:cxnSpMk id="37" creationId="{323F877D-68CC-4219-A478-26A90CE69FE7}"/>
          </ac:cxnSpMkLst>
        </pc:cxnChg>
        <pc:cxnChg chg="add mod">
          <ac:chgData name="Martina BUONAURIO" userId="b1d065ec-05d8-4249-9bd7-87e1511a797f" providerId="ADAL" clId="{AD6FC444-C6C5-4671-9D9C-4D2BC39AE330}" dt="2023-05-22T15:18:45.006" v="6904" actId="1035"/>
          <ac:cxnSpMkLst>
            <pc:docMk/>
            <pc:sldMk cId="210632189" sldId="4128"/>
            <ac:cxnSpMk id="38" creationId="{0778A322-B2C8-8F5B-E323-0A564F98CE0F}"/>
          </ac:cxnSpMkLst>
        </pc:cxnChg>
        <pc:cxnChg chg="add mod">
          <ac:chgData name="Martina BUONAURIO" userId="b1d065ec-05d8-4249-9bd7-87e1511a797f" providerId="ADAL" clId="{AD6FC444-C6C5-4671-9D9C-4D2BC39AE330}" dt="2023-05-22T15:18:45.006" v="6904" actId="1035"/>
          <ac:cxnSpMkLst>
            <pc:docMk/>
            <pc:sldMk cId="210632189" sldId="4128"/>
            <ac:cxnSpMk id="45" creationId="{66593F7B-715E-8B62-5163-376A1D72D5D4}"/>
          </ac:cxnSpMkLst>
        </pc:cxnChg>
        <pc:cxnChg chg="del">
          <ac:chgData name="Martina BUONAURIO" userId="b1d065ec-05d8-4249-9bd7-87e1511a797f" providerId="ADAL" clId="{AD6FC444-C6C5-4671-9D9C-4D2BC39AE330}" dt="2023-05-19T17:06:39.028" v="2625" actId="478"/>
          <ac:cxnSpMkLst>
            <pc:docMk/>
            <pc:sldMk cId="210632189" sldId="4128"/>
            <ac:cxnSpMk id="45" creationId="{A7F4806D-A8ED-9658-FC2A-5466AA7AB707}"/>
          </ac:cxnSpMkLst>
        </pc:cxnChg>
        <pc:cxnChg chg="del mod">
          <ac:chgData name="Martina BUONAURIO" userId="b1d065ec-05d8-4249-9bd7-87e1511a797f" providerId="ADAL" clId="{AD6FC444-C6C5-4671-9D9C-4D2BC39AE330}" dt="2023-05-21T21:16:04.685" v="3576" actId="478"/>
          <ac:cxnSpMkLst>
            <pc:docMk/>
            <pc:sldMk cId="210632189" sldId="4128"/>
            <ac:cxnSpMk id="46" creationId="{4147D6C7-98B7-9098-1587-B268627E4E4D}"/>
          </ac:cxnSpMkLst>
        </pc:cxnChg>
      </pc:sldChg>
      <pc:sldChg chg="addSp delSp modSp add mod">
        <pc:chgData name="Martina BUONAURIO" userId="b1d065ec-05d8-4249-9bd7-87e1511a797f" providerId="ADAL" clId="{AD6FC444-C6C5-4671-9D9C-4D2BC39AE330}" dt="2023-05-22T15:20:36.018" v="6968" actId="1076"/>
        <pc:sldMkLst>
          <pc:docMk/>
          <pc:sldMk cId="2152043377" sldId="4129"/>
        </pc:sldMkLst>
        <pc:spChg chg="add mod">
          <ac:chgData name="Martina BUONAURIO" userId="b1d065ec-05d8-4249-9bd7-87e1511a797f" providerId="ADAL" clId="{AD6FC444-C6C5-4671-9D9C-4D2BC39AE330}" dt="2023-05-22T10:23:20.190" v="4279" actId="1035"/>
          <ac:spMkLst>
            <pc:docMk/>
            <pc:sldMk cId="2152043377" sldId="4129"/>
            <ac:spMk id="2" creationId="{A0761FC1-D708-23B4-2078-720815547D3F}"/>
          </ac:spMkLst>
        </pc:spChg>
        <pc:spChg chg="add mod">
          <ac:chgData name="Martina BUONAURIO" userId="b1d065ec-05d8-4249-9bd7-87e1511a797f" providerId="ADAL" clId="{AD6FC444-C6C5-4671-9D9C-4D2BC39AE330}" dt="2023-05-22T10:23:20.190" v="4279" actId="1035"/>
          <ac:spMkLst>
            <pc:docMk/>
            <pc:sldMk cId="2152043377" sldId="4129"/>
            <ac:spMk id="5" creationId="{065276DE-56C7-E01C-E760-FE2A348666F7}"/>
          </ac:spMkLst>
        </pc:spChg>
        <pc:spChg chg="add mod">
          <ac:chgData name="Martina BUONAURIO" userId="b1d065ec-05d8-4249-9bd7-87e1511a797f" providerId="ADAL" clId="{AD6FC444-C6C5-4671-9D9C-4D2BC39AE330}" dt="2023-05-22T10:23:20.190" v="4279" actId="1035"/>
          <ac:spMkLst>
            <pc:docMk/>
            <pc:sldMk cId="2152043377" sldId="4129"/>
            <ac:spMk id="8" creationId="{469554A7-CCA3-22F0-D8CC-1930D00679A4}"/>
          </ac:spMkLst>
        </pc:spChg>
        <pc:spChg chg="add mod">
          <ac:chgData name="Martina BUONAURIO" userId="b1d065ec-05d8-4249-9bd7-87e1511a797f" providerId="ADAL" clId="{AD6FC444-C6C5-4671-9D9C-4D2BC39AE330}" dt="2023-05-22T10:23:20.190" v="4279" actId="1035"/>
          <ac:spMkLst>
            <pc:docMk/>
            <pc:sldMk cId="2152043377" sldId="4129"/>
            <ac:spMk id="9" creationId="{9662E820-F5EE-C60F-8DB8-62AE7A840B06}"/>
          </ac:spMkLst>
        </pc:spChg>
        <pc:spChg chg="add mod">
          <ac:chgData name="Martina BUONAURIO" userId="b1d065ec-05d8-4249-9bd7-87e1511a797f" providerId="ADAL" clId="{AD6FC444-C6C5-4671-9D9C-4D2BC39AE330}" dt="2023-05-22T10:23:20.190" v="4279" actId="1035"/>
          <ac:spMkLst>
            <pc:docMk/>
            <pc:sldMk cId="2152043377" sldId="4129"/>
            <ac:spMk id="10" creationId="{021EC03C-F9CB-0136-DD9F-C868C34FB0DE}"/>
          </ac:spMkLst>
        </pc:spChg>
        <pc:spChg chg="add mod">
          <ac:chgData name="Martina BUONAURIO" userId="b1d065ec-05d8-4249-9bd7-87e1511a797f" providerId="ADAL" clId="{AD6FC444-C6C5-4671-9D9C-4D2BC39AE330}" dt="2023-05-22T15:20:36.018" v="6968" actId="1076"/>
          <ac:spMkLst>
            <pc:docMk/>
            <pc:sldMk cId="2152043377" sldId="4129"/>
            <ac:spMk id="11" creationId="{2422C3DC-7EFA-5836-EA57-5259FC551968}"/>
          </ac:spMkLst>
        </pc:spChg>
        <pc:spChg chg="mod">
          <ac:chgData name="Martina BUONAURIO" userId="b1d065ec-05d8-4249-9bd7-87e1511a797f" providerId="ADAL" clId="{AD6FC444-C6C5-4671-9D9C-4D2BC39AE330}" dt="2023-05-21T21:02:32.356" v="3237" actId="207"/>
          <ac:spMkLst>
            <pc:docMk/>
            <pc:sldMk cId="2152043377" sldId="4129"/>
            <ac:spMk id="14" creationId="{F08DB364-7F66-F903-DA07-08700258F736}"/>
          </ac:spMkLst>
        </pc:spChg>
        <pc:spChg chg="add mod">
          <ac:chgData name="Martina BUONAURIO" userId="b1d065ec-05d8-4249-9bd7-87e1511a797f" providerId="ADAL" clId="{AD6FC444-C6C5-4671-9D9C-4D2BC39AE330}" dt="2023-05-22T10:23:20.190" v="4279" actId="1035"/>
          <ac:spMkLst>
            <pc:docMk/>
            <pc:sldMk cId="2152043377" sldId="4129"/>
            <ac:spMk id="17" creationId="{8D1D41D5-CAA2-F4B6-8C28-C4A6D8CBBA51}"/>
          </ac:spMkLst>
        </pc:spChg>
        <pc:spChg chg="add mod">
          <ac:chgData name="Martina BUONAURIO" userId="b1d065ec-05d8-4249-9bd7-87e1511a797f" providerId="ADAL" clId="{AD6FC444-C6C5-4671-9D9C-4D2BC39AE330}" dt="2023-05-22T10:23:42.077" v="4281" actId="1076"/>
          <ac:spMkLst>
            <pc:docMk/>
            <pc:sldMk cId="2152043377" sldId="4129"/>
            <ac:spMk id="20" creationId="{820B443A-DE3B-FCAB-9CFD-B1BCA83A620D}"/>
          </ac:spMkLst>
        </pc:spChg>
        <pc:spChg chg="add mod">
          <ac:chgData name="Martina BUONAURIO" userId="b1d065ec-05d8-4249-9bd7-87e1511a797f" providerId="ADAL" clId="{AD6FC444-C6C5-4671-9D9C-4D2BC39AE330}" dt="2023-05-22T10:24:15.837" v="4295" actId="1036"/>
          <ac:spMkLst>
            <pc:docMk/>
            <pc:sldMk cId="2152043377" sldId="4129"/>
            <ac:spMk id="22" creationId="{23175063-F80C-49C4-6209-00482D870E80}"/>
          </ac:spMkLst>
        </pc:spChg>
        <pc:spChg chg="add mod">
          <ac:chgData name="Martina BUONAURIO" userId="b1d065ec-05d8-4249-9bd7-87e1511a797f" providerId="ADAL" clId="{AD6FC444-C6C5-4671-9D9C-4D2BC39AE330}" dt="2023-05-22T10:24:24.606" v="4297" actId="1076"/>
          <ac:spMkLst>
            <pc:docMk/>
            <pc:sldMk cId="2152043377" sldId="4129"/>
            <ac:spMk id="28" creationId="{503F2457-2031-150A-DDC5-55AFEA7F21B2}"/>
          </ac:spMkLst>
        </pc:spChg>
        <pc:spChg chg="mod">
          <ac:chgData name="Martina BUONAURIO" userId="b1d065ec-05d8-4249-9bd7-87e1511a797f" providerId="ADAL" clId="{AD6FC444-C6C5-4671-9D9C-4D2BC39AE330}" dt="2023-05-22T10:23:20.190" v="4279" actId="1035"/>
          <ac:spMkLst>
            <pc:docMk/>
            <pc:sldMk cId="2152043377" sldId="4129"/>
            <ac:spMk id="48" creationId="{B0B503E9-060F-50AE-AB96-16134BF69EE9}"/>
          </ac:spMkLst>
        </pc:spChg>
        <pc:spChg chg="del mod">
          <ac:chgData name="Martina BUONAURIO" userId="b1d065ec-05d8-4249-9bd7-87e1511a797f" providerId="ADAL" clId="{AD6FC444-C6C5-4671-9D9C-4D2BC39AE330}" dt="2023-05-22T10:20:18.558" v="3980" actId="478"/>
          <ac:spMkLst>
            <pc:docMk/>
            <pc:sldMk cId="2152043377" sldId="4129"/>
            <ac:spMk id="55" creationId="{BB70E2E1-E4EF-7E2B-C51E-D9975A95A0DE}"/>
          </ac:spMkLst>
        </pc:spChg>
        <pc:spChg chg="del mod">
          <ac:chgData name="Martina BUONAURIO" userId="b1d065ec-05d8-4249-9bd7-87e1511a797f" providerId="ADAL" clId="{AD6FC444-C6C5-4671-9D9C-4D2BC39AE330}" dt="2023-05-22T10:15:37.694" v="3977" actId="478"/>
          <ac:spMkLst>
            <pc:docMk/>
            <pc:sldMk cId="2152043377" sldId="4129"/>
            <ac:spMk id="62" creationId="{249CCF46-1846-2F34-FD96-F491BE7201D7}"/>
          </ac:spMkLst>
        </pc:spChg>
        <pc:picChg chg="add del mod ord modCrop">
          <ac:chgData name="Martina BUONAURIO" userId="b1d065ec-05d8-4249-9bd7-87e1511a797f" providerId="ADAL" clId="{AD6FC444-C6C5-4671-9D9C-4D2BC39AE330}" dt="2023-05-21T21:22:19.466" v="3754" actId="478"/>
          <ac:picMkLst>
            <pc:docMk/>
            <pc:sldMk cId="2152043377" sldId="4129"/>
            <ac:picMk id="2" creationId="{BDEB5306-E3D1-D58B-DC07-AE9379BE3F25}"/>
          </ac:picMkLst>
        </pc:picChg>
        <pc:picChg chg="add del mod modCrop">
          <ac:chgData name="Martina BUONAURIO" userId="b1d065ec-05d8-4249-9bd7-87e1511a797f" providerId="ADAL" clId="{AD6FC444-C6C5-4671-9D9C-4D2BC39AE330}" dt="2023-05-21T21:23:51.712" v="3800" actId="478"/>
          <ac:picMkLst>
            <pc:docMk/>
            <pc:sldMk cId="2152043377" sldId="4129"/>
            <ac:picMk id="3" creationId="{89F3D619-DE7D-9B34-863A-9C9A4EC3C749}"/>
          </ac:picMkLst>
        </pc:picChg>
        <pc:picChg chg="add mod ord">
          <ac:chgData name="Martina BUONAURIO" userId="b1d065ec-05d8-4249-9bd7-87e1511a797f" providerId="ADAL" clId="{AD6FC444-C6C5-4671-9D9C-4D2BC39AE330}" dt="2023-05-22T10:23:20.190" v="4279" actId="1035"/>
          <ac:picMkLst>
            <pc:docMk/>
            <pc:sldMk cId="2152043377" sldId="4129"/>
            <ac:picMk id="4" creationId="{091782C9-86A7-12B3-BFF4-4FEFB88F80F1}"/>
          </ac:picMkLst>
        </pc:picChg>
        <pc:picChg chg="del">
          <ac:chgData name="Martina BUONAURIO" userId="b1d065ec-05d8-4249-9bd7-87e1511a797f" providerId="ADAL" clId="{AD6FC444-C6C5-4671-9D9C-4D2BC39AE330}" dt="2023-05-19T17:07:47.215" v="2632" actId="478"/>
          <ac:picMkLst>
            <pc:docMk/>
            <pc:sldMk cId="2152043377" sldId="4129"/>
            <ac:picMk id="5" creationId="{DC714A79-7395-44FF-3C18-7FED898E92FE}"/>
          </ac:picMkLst>
        </pc:picChg>
        <pc:picChg chg="add mod ord">
          <ac:chgData name="Martina BUONAURIO" userId="b1d065ec-05d8-4249-9bd7-87e1511a797f" providerId="ADAL" clId="{AD6FC444-C6C5-4671-9D9C-4D2BC39AE330}" dt="2023-05-22T10:23:20.190" v="4279" actId="1035"/>
          <ac:picMkLst>
            <pc:docMk/>
            <pc:sldMk cId="2152043377" sldId="4129"/>
            <ac:picMk id="6" creationId="{5575A0B2-6C6E-EF89-CAD3-7AE116E2B3A8}"/>
          </ac:picMkLst>
        </pc:picChg>
        <pc:picChg chg="add mod ord">
          <ac:chgData name="Martina BUONAURIO" userId="b1d065ec-05d8-4249-9bd7-87e1511a797f" providerId="ADAL" clId="{AD6FC444-C6C5-4671-9D9C-4D2BC39AE330}" dt="2023-05-22T10:23:20.190" v="4279" actId="1035"/>
          <ac:picMkLst>
            <pc:docMk/>
            <pc:sldMk cId="2152043377" sldId="4129"/>
            <ac:picMk id="7" creationId="{19AEB113-FFE8-C51D-41BC-E01E1F2C4C72}"/>
          </ac:picMkLst>
        </pc:picChg>
        <pc:cxnChg chg="add mod">
          <ac:chgData name="Martina BUONAURIO" userId="b1d065ec-05d8-4249-9bd7-87e1511a797f" providerId="ADAL" clId="{AD6FC444-C6C5-4671-9D9C-4D2BC39AE330}" dt="2023-05-22T10:23:20.190" v="4279" actId="1035"/>
          <ac:cxnSpMkLst>
            <pc:docMk/>
            <pc:sldMk cId="2152043377" sldId="4129"/>
            <ac:cxnSpMk id="13" creationId="{32B0ABF3-93C7-C428-B650-D8DD463C9409}"/>
          </ac:cxnSpMkLst>
        </pc:cxnChg>
        <pc:cxnChg chg="add del mod">
          <ac:chgData name="Martina BUONAURIO" userId="b1d065ec-05d8-4249-9bd7-87e1511a797f" providerId="ADAL" clId="{AD6FC444-C6C5-4671-9D9C-4D2BC39AE330}" dt="2023-05-22T10:22:14.662" v="4127"/>
          <ac:cxnSpMkLst>
            <pc:docMk/>
            <pc:sldMk cId="2152043377" sldId="4129"/>
            <ac:cxnSpMk id="16" creationId="{583CBD85-C409-51D9-D212-37F5161695E6}"/>
          </ac:cxnSpMkLst>
        </pc:cxnChg>
        <pc:cxnChg chg="add mod">
          <ac:chgData name="Martina BUONAURIO" userId="b1d065ec-05d8-4249-9bd7-87e1511a797f" providerId="ADAL" clId="{AD6FC444-C6C5-4671-9D9C-4D2BC39AE330}" dt="2023-05-22T10:23:20.190" v="4279" actId="1035"/>
          <ac:cxnSpMkLst>
            <pc:docMk/>
            <pc:sldMk cId="2152043377" sldId="4129"/>
            <ac:cxnSpMk id="18" creationId="{375FD10F-F7DB-28A9-19A9-847F814486BC}"/>
          </ac:cxnSpMkLst>
        </pc:cxnChg>
        <pc:cxnChg chg="add mod ord">
          <ac:chgData name="Martina BUONAURIO" userId="b1d065ec-05d8-4249-9bd7-87e1511a797f" providerId="ADAL" clId="{AD6FC444-C6C5-4671-9D9C-4D2BC39AE330}" dt="2023-05-22T10:24:15.837" v="4295" actId="1036"/>
          <ac:cxnSpMkLst>
            <pc:docMk/>
            <pc:sldMk cId="2152043377" sldId="4129"/>
            <ac:cxnSpMk id="21" creationId="{5E1DDF40-B9B0-22E9-70DA-53FD27A5BE42}"/>
          </ac:cxnSpMkLst>
        </pc:cxnChg>
        <pc:cxnChg chg="mod ord">
          <ac:chgData name="Martina BUONAURIO" userId="b1d065ec-05d8-4249-9bd7-87e1511a797f" providerId="ADAL" clId="{AD6FC444-C6C5-4671-9D9C-4D2BC39AE330}" dt="2023-05-22T10:23:20.190" v="4279" actId="1035"/>
          <ac:cxnSpMkLst>
            <pc:docMk/>
            <pc:sldMk cId="2152043377" sldId="4129"/>
            <ac:cxnSpMk id="36" creationId="{65821B92-5408-F763-2C71-601884E781AF}"/>
          </ac:cxnSpMkLst>
        </pc:cxnChg>
        <pc:cxnChg chg="del mod">
          <ac:chgData name="Martina BUONAURIO" userId="b1d065ec-05d8-4249-9bd7-87e1511a797f" providerId="ADAL" clId="{AD6FC444-C6C5-4671-9D9C-4D2BC39AE330}" dt="2023-05-22T10:15:36.333" v="3976" actId="478"/>
          <ac:cxnSpMkLst>
            <pc:docMk/>
            <pc:sldMk cId="2152043377" sldId="4129"/>
            <ac:cxnSpMk id="45" creationId="{A7F4806D-A8ED-9658-FC2A-5466AA7AB707}"/>
          </ac:cxnSpMkLst>
        </pc:cxnChg>
        <pc:cxnChg chg="del mod">
          <ac:chgData name="Martina BUONAURIO" userId="b1d065ec-05d8-4249-9bd7-87e1511a797f" providerId="ADAL" clId="{AD6FC444-C6C5-4671-9D9C-4D2BC39AE330}" dt="2023-05-19T17:09:14.322" v="2642" actId="478"/>
          <ac:cxnSpMkLst>
            <pc:docMk/>
            <pc:sldMk cId="2152043377" sldId="4129"/>
            <ac:cxnSpMk id="46" creationId="{4147D6C7-98B7-9098-1587-B268627E4E4D}"/>
          </ac:cxnSpMkLst>
        </pc:cxnChg>
      </pc:sldChg>
      <pc:sldChg chg="new del">
        <pc:chgData name="Martina BUONAURIO" userId="b1d065ec-05d8-4249-9bd7-87e1511a797f" providerId="ADAL" clId="{AD6FC444-C6C5-4671-9D9C-4D2BC39AE330}" dt="2023-05-19T17:11:18.704" v="2656" actId="680"/>
        <pc:sldMkLst>
          <pc:docMk/>
          <pc:sldMk cId="724332024" sldId="4130"/>
        </pc:sldMkLst>
      </pc:sldChg>
      <pc:sldChg chg="addSp delSp modSp add mod">
        <pc:chgData name="Martina BUONAURIO" userId="b1d065ec-05d8-4249-9bd7-87e1511a797f" providerId="ADAL" clId="{AD6FC444-C6C5-4671-9D9C-4D2BC39AE330}" dt="2023-05-22T15:23:03.643" v="6973" actId="403"/>
        <pc:sldMkLst>
          <pc:docMk/>
          <pc:sldMk cId="4248889936" sldId="4130"/>
        </pc:sldMkLst>
        <pc:spChg chg="add mod">
          <ac:chgData name="Martina BUONAURIO" userId="b1d065ec-05d8-4249-9bd7-87e1511a797f" providerId="ADAL" clId="{AD6FC444-C6C5-4671-9D9C-4D2BC39AE330}" dt="2023-05-22T10:39:43.157" v="4529" actId="1038"/>
          <ac:spMkLst>
            <pc:docMk/>
            <pc:sldMk cId="4248889936" sldId="4130"/>
            <ac:spMk id="2" creationId="{7EFCFE89-634B-E9E8-4AC7-DB46C56CEDBB}"/>
          </ac:spMkLst>
        </pc:spChg>
        <pc:spChg chg="add mod">
          <ac:chgData name="Martina BUONAURIO" userId="b1d065ec-05d8-4249-9bd7-87e1511a797f" providerId="ADAL" clId="{AD6FC444-C6C5-4671-9D9C-4D2BC39AE330}" dt="2023-05-22T10:39:43.157" v="4529" actId="1038"/>
          <ac:spMkLst>
            <pc:docMk/>
            <pc:sldMk cId="4248889936" sldId="4130"/>
            <ac:spMk id="3" creationId="{382ECA7D-D607-EB23-E07D-EBBA01A9939A}"/>
          </ac:spMkLst>
        </pc:spChg>
        <pc:spChg chg="add mod">
          <ac:chgData name="Martina BUONAURIO" userId="b1d065ec-05d8-4249-9bd7-87e1511a797f" providerId="ADAL" clId="{AD6FC444-C6C5-4671-9D9C-4D2BC39AE330}" dt="2023-05-22T10:39:43.157" v="4529" actId="1038"/>
          <ac:spMkLst>
            <pc:docMk/>
            <pc:sldMk cId="4248889936" sldId="4130"/>
            <ac:spMk id="4" creationId="{9D6B0F56-A469-FEE4-44E7-DE08F10ED9FC}"/>
          </ac:spMkLst>
        </pc:spChg>
        <pc:spChg chg="del">
          <ac:chgData name="Martina BUONAURIO" userId="b1d065ec-05d8-4249-9bd7-87e1511a797f" providerId="ADAL" clId="{AD6FC444-C6C5-4671-9D9C-4D2BC39AE330}" dt="2023-05-19T17:11:25.161" v="2658" actId="478"/>
          <ac:spMkLst>
            <pc:docMk/>
            <pc:sldMk cId="4248889936" sldId="4130"/>
            <ac:spMk id="8" creationId="{469554A7-CCA3-22F0-D8CC-1930D00679A4}"/>
          </ac:spMkLst>
        </pc:spChg>
        <pc:spChg chg="add del mod">
          <ac:chgData name="Martina BUONAURIO" userId="b1d065ec-05d8-4249-9bd7-87e1511a797f" providerId="ADAL" clId="{AD6FC444-C6C5-4671-9D9C-4D2BC39AE330}" dt="2023-05-22T10:39:43.157" v="4529" actId="1038"/>
          <ac:spMkLst>
            <pc:docMk/>
            <pc:sldMk cId="4248889936" sldId="4130"/>
            <ac:spMk id="8" creationId="{FFCC6F59-E35A-F326-AE85-0282D61BC764}"/>
          </ac:spMkLst>
        </pc:spChg>
        <pc:spChg chg="del">
          <ac:chgData name="Martina BUONAURIO" userId="b1d065ec-05d8-4249-9bd7-87e1511a797f" providerId="ADAL" clId="{AD6FC444-C6C5-4671-9D9C-4D2BC39AE330}" dt="2023-05-19T17:11:25.161" v="2658" actId="478"/>
          <ac:spMkLst>
            <pc:docMk/>
            <pc:sldMk cId="4248889936" sldId="4130"/>
            <ac:spMk id="9" creationId="{9662E820-F5EE-C60F-8DB8-62AE7A840B06}"/>
          </ac:spMkLst>
        </pc:spChg>
        <pc:spChg chg="add del mod">
          <ac:chgData name="Martina BUONAURIO" userId="b1d065ec-05d8-4249-9bd7-87e1511a797f" providerId="ADAL" clId="{AD6FC444-C6C5-4671-9D9C-4D2BC39AE330}" dt="2023-05-22T10:39:43.157" v="4529" actId="1038"/>
          <ac:spMkLst>
            <pc:docMk/>
            <pc:sldMk cId="4248889936" sldId="4130"/>
            <ac:spMk id="9" creationId="{D247B753-4E59-5925-92FF-6A6DFF45D77D}"/>
          </ac:spMkLst>
        </pc:spChg>
        <pc:spChg chg="add mod">
          <ac:chgData name="Martina BUONAURIO" userId="b1d065ec-05d8-4249-9bd7-87e1511a797f" providerId="ADAL" clId="{AD6FC444-C6C5-4671-9D9C-4D2BC39AE330}" dt="2023-05-22T13:09:59.728" v="5407" actId="14100"/>
          <ac:spMkLst>
            <pc:docMk/>
            <pc:sldMk cId="4248889936" sldId="4130"/>
            <ac:spMk id="10" creationId="{BDC920BD-50B8-746C-ABC9-9F903F4EA2C1}"/>
          </ac:spMkLst>
        </pc:spChg>
        <pc:spChg chg="del mod">
          <ac:chgData name="Martina BUONAURIO" userId="b1d065ec-05d8-4249-9bd7-87e1511a797f" providerId="ADAL" clId="{AD6FC444-C6C5-4671-9D9C-4D2BC39AE330}" dt="2023-05-22T10:25:45.933" v="4301" actId="478"/>
          <ac:spMkLst>
            <pc:docMk/>
            <pc:sldMk cId="4248889936" sldId="4130"/>
            <ac:spMk id="14" creationId="{F08DB364-7F66-F903-DA07-08700258F736}"/>
          </ac:spMkLst>
        </pc:spChg>
        <pc:spChg chg="add del mod">
          <ac:chgData name="Martina BUONAURIO" userId="b1d065ec-05d8-4249-9bd7-87e1511a797f" providerId="ADAL" clId="{AD6FC444-C6C5-4671-9D9C-4D2BC39AE330}" dt="2023-05-22T10:39:43.157" v="4529" actId="1038"/>
          <ac:spMkLst>
            <pc:docMk/>
            <pc:sldMk cId="4248889936" sldId="4130"/>
            <ac:spMk id="15" creationId="{F3C82938-015F-3179-18B6-CC210B00A6AA}"/>
          </ac:spMkLst>
        </pc:spChg>
        <pc:spChg chg="add del mod">
          <ac:chgData name="Martina BUONAURIO" userId="b1d065ec-05d8-4249-9bd7-87e1511a797f" providerId="ADAL" clId="{AD6FC444-C6C5-4671-9D9C-4D2BC39AE330}" dt="2023-05-22T11:00:52.793" v="5142" actId="1076"/>
          <ac:spMkLst>
            <pc:docMk/>
            <pc:sldMk cId="4248889936" sldId="4130"/>
            <ac:spMk id="16" creationId="{4BE4E112-1204-0EB1-C7D5-AA4E1C79B5FE}"/>
          </ac:spMkLst>
        </pc:spChg>
        <pc:spChg chg="add mod">
          <ac:chgData name="Martina BUONAURIO" userId="b1d065ec-05d8-4249-9bd7-87e1511a797f" providerId="ADAL" clId="{AD6FC444-C6C5-4671-9D9C-4D2BC39AE330}" dt="2023-05-22T10:39:43.157" v="4529" actId="1038"/>
          <ac:spMkLst>
            <pc:docMk/>
            <pc:sldMk cId="4248889936" sldId="4130"/>
            <ac:spMk id="17" creationId="{364B091F-5461-02B3-5E40-20801622AF62}"/>
          </ac:spMkLst>
        </pc:spChg>
        <pc:spChg chg="add mod">
          <ac:chgData name="Martina BUONAURIO" userId="b1d065ec-05d8-4249-9bd7-87e1511a797f" providerId="ADAL" clId="{AD6FC444-C6C5-4671-9D9C-4D2BC39AE330}" dt="2023-05-22T10:39:43.157" v="4529" actId="1038"/>
          <ac:spMkLst>
            <pc:docMk/>
            <pc:sldMk cId="4248889936" sldId="4130"/>
            <ac:spMk id="19" creationId="{1D0EEF1D-F990-D034-1F98-97733CBBB66C}"/>
          </ac:spMkLst>
        </pc:spChg>
        <pc:spChg chg="add mod">
          <ac:chgData name="Martina BUONAURIO" userId="b1d065ec-05d8-4249-9bd7-87e1511a797f" providerId="ADAL" clId="{AD6FC444-C6C5-4671-9D9C-4D2BC39AE330}" dt="2023-05-22T10:45:30.348" v="4946" actId="1038"/>
          <ac:spMkLst>
            <pc:docMk/>
            <pc:sldMk cId="4248889936" sldId="4130"/>
            <ac:spMk id="20" creationId="{9D124D24-3496-2B83-C75E-C9292E16892C}"/>
          </ac:spMkLst>
        </pc:spChg>
        <pc:spChg chg="add mod">
          <ac:chgData name="Martina BUONAURIO" userId="b1d065ec-05d8-4249-9bd7-87e1511a797f" providerId="ADAL" clId="{AD6FC444-C6C5-4671-9D9C-4D2BC39AE330}" dt="2023-05-22T10:40:22.774" v="4539" actId="108"/>
          <ac:spMkLst>
            <pc:docMk/>
            <pc:sldMk cId="4248889936" sldId="4130"/>
            <ac:spMk id="23" creationId="{ADFF6351-20E9-EA5A-AF98-82D871B23B7C}"/>
          </ac:spMkLst>
        </pc:spChg>
        <pc:spChg chg="add del mod">
          <ac:chgData name="Martina BUONAURIO" userId="b1d065ec-05d8-4249-9bd7-87e1511a797f" providerId="ADAL" clId="{AD6FC444-C6C5-4671-9D9C-4D2BC39AE330}" dt="2023-05-22T10:36:43.137" v="4372" actId="478"/>
          <ac:spMkLst>
            <pc:docMk/>
            <pc:sldMk cId="4248889936" sldId="4130"/>
            <ac:spMk id="24" creationId="{30AE869B-6F63-CEB9-1465-69047545AB03}"/>
          </ac:spMkLst>
        </pc:spChg>
        <pc:spChg chg="add mod">
          <ac:chgData name="Martina BUONAURIO" userId="b1d065ec-05d8-4249-9bd7-87e1511a797f" providerId="ADAL" clId="{AD6FC444-C6C5-4671-9D9C-4D2BC39AE330}" dt="2023-05-22T10:39:43.157" v="4529" actId="1038"/>
          <ac:spMkLst>
            <pc:docMk/>
            <pc:sldMk cId="4248889936" sldId="4130"/>
            <ac:spMk id="25" creationId="{C6281D2D-9BC1-B4A3-AC03-8594C3BA2659}"/>
          </ac:spMkLst>
        </pc:spChg>
        <pc:spChg chg="del">
          <ac:chgData name="Martina BUONAURIO" userId="b1d065ec-05d8-4249-9bd7-87e1511a797f" providerId="ADAL" clId="{AD6FC444-C6C5-4671-9D9C-4D2BC39AE330}" dt="2023-05-19T17:11:27.305" v="2659" actId="478"/>
          <ac:spMkLst>
            <pc:docMk/>
            <pc:sldMk cId="4248889936" sldId="4130"/>
            <ac:spMk id="48" creationId="{B0B503E9-060F-50AE-AB96-16134BF69EE9}"/>
          </ac:spMkLst>
        </pc:spChg>
        <pc:spChg chg="del">
          <ac:chgData name="Martina BUONAURIO" userId="b1d065ec-05d8-4249-9bd7-87e1511a797f" providerId="ADAL" clId="{AD6FC444-C6C5-4671-9D9C-4D2BC39AE330}" dt="2023-05-19T17:11:25.161" v="2658" actId="478"/>
          <ac:spMkLst>
            <pc:docMk/>
            <pc:sldMk cId="4248889936" sldId="4130"/>
            <ac:spMk id="55" creationId="{BB70E2E1-E4EF-7E2B-C51E-D9975A95A0DE}"/>
          </ac:spMkLst>
        </pc:spChg>
        <pc:spChg chg="del">
          <ac:chgData name="Martina BUONAURIO" userId="b1d065ec-05d8-4249-9bd7-87e1511a797f" providerId="ADAL" clId="{AD6FC444-C6C5-4671-9D9C-4D2BC39AE330}" dt="2023-05-19T17:11:25.161" v="2658" actId="478"/>
          <ac:spMkLst>
            <pc:docMk/>
            <pc:sldMk cId="4248889936" sldId="4130"/>
            <ac:spMk id="62" creationId="{249CCF46-1846-2F34-FD96-F491BE7201D7}"/>
          </ac:spMkLst>
        </pc:spChg>
        <pc:spChg chg="add mod">
          <ac:chgData name="Martina BUONAURIO" userId="b1d065ec-05d8-4249-9bd7-87e1511a797f" providerId="ADAL" clId="{AD6FC444-C6C5-4671-9D9C-4D2BC39AE330}" dt="2023-05-22T10:39:43.157" v="4529" actId="1038"/>
          <ac:spMkLst>
            <pc:docMk/>
            <pc:sldMk cId="4248889936" sldId="4130"/>
            <ac:spMk id="1025" creationId="{489A4A73-112B-E9F6-6742-78FE4F40FDFB}"/>
          </ac:spMkLst>
        </pc:spChg>
        <pc:spChg chg="add mod">
          <ac:chgData name="Martina BUONAURIO" userId="b1d065ec-05d8-4249-9bd7-87e1511a797f" providerId="ADAL" clId="{AD6FC444-C6C5-4671-9D9C-4D2BC39AE330}" dt="2023-05-22T10:40:18.550" v="4538" actId="403"/>
          <ac:spMkLst>
            <pc:docMk/>
            <pc:sldMk cId="4248889936" sldId="4130"/>
            <ac:spMk id="1027" creationId="{5E3725FD-E029-89CB-710A-31C09825FF4B}"/>
          </ac:spMkLst>
        </pc:spChg>
        <pc:spChg chg="add mod">
          <ac:chgData name="Martina BUONAURIO" userId="b1d065ec-05d8-4249-9bd7-87e1511a797f" providerId="ADAL" clId="{AD6FC444-C6C5-4671-9D9C-4D2BC39AE330}" dt="2023-05-22T10:39:43.157" v="4529" actId="1038"/>
          <ac:spMkLst>
            <pc:docMk/>
            <pc:sldMk cId="4248889936" sldId="4130"/>
            <ac:spMk id="1028" creationId="{F93A546B-6F13-CD76-0E88-021A283CB3B9}"/>
          </ac:spMkLst>
        </pc:spChg>
        <pc:spChg chg="add mod">
          <ac:chgData name="Martina BUONAURIO" userId="b1d065ec-05d8-4249-9bd7-87e1511a797f" providerId="ADAL" clId="{AD6FC444-C6C5-4671-9D9C-4D2BC39AE330}" dt="2023-05-22T10:40:55.765" v="4543" actId="14100"/>
          <ac:spMkLst>
            <pc:docMk/>
            <pc:sldMk cId="4248889936" sldId="4130"/>
            <ac:spMk id="1036" creationId="{E5453C42-8F47-6E4A-ECB4-65C21B42FDCE}"/>
          </ac:spMkLst>
        </pc:spChg>
        <pc:spChg chg="add mod">
          <ac:chgData name="Martina BUONAURIO" userId="b1d065ec-05d8-4249-9bd7-87e1511a797f" providerId="ADAL" clId="{AD6FC444-C6C5-4671-9D9C-4D2BC39AE330}" dt="2023-05-22T15:23:03.643" v="6973" actId="403"/>
          <ac:spMkLst>
            <pc:docMk/>
            <pc:sldMk cId="4248889936" sldId="4130"/>
            <ac:spMk id="1037" creationId="{4BAB7B5C-6EE2-0E06-80F1-7FC73C524315}"/>
          </ac:spMkLst>
        </pc:spChg>
        <pc:spChg chg="add mod">
          <ac:chgData name="Martina BUONAURIO" userId="b1d065ec-05d8-4249-9bd7-87e1511a797f" providerId="ADAL" clId="{AD6FC444-C6C5-4671-9D9C-4D2BC39AE330}" dt="2023-05-22T10:45:07.930" v="4938" actId="20577"/>
          <ac:spMkLst>
            <pc:docMk/>
            <pc:sldMk cId="4248889936" sldId="4130"/>
            <ac:spMk id="1042" creationId="{3C1C02F0-30DC-CAE5-C7B6-5FD42B0F0D70}"/>
          </ac:spMkLst>
        </pc:spChg>
        <pc:spChg chg="add mod">
          <ac:chgData name="Martina BUONAURIO" userId="b1d065ec-05d8-4249-9bd7-87e1511a797f" providerId="ADAL" clId="{AD6FC444-C6C5-4671-9D9C-4D2BC39AE330}" dt="2023-05-22T10:45:35.034" v="4947" actId="14100"/>
          <ac:spMkLst>
            <pc:docMk/>
            <pc:sldMk cId="4248889936" sldId="4130"/>
            <ac:spMk id="1045" creationId="{1B1FA32F-BEF4-7B8A-891D-67BA61FD2AA8}"/>
          </ac:spMkLst>
        </pc:spChg>
        <pc:spChg chg="add mod">
          <ac:chgData name="Martina BUONAURIO" userId="b1d065ec-05d8-4249-9bd7-87e1511a797f" providerId="ADAL" clId="{AD6FC444-C6C5-4671-9D9C-4D2BC39AE330}" dt="2023-05-22T11:01:22.194" v="5150" actId="404"/>
          <ac:spMkLst>
            <pc:docMk/>
            <pc:sldMk cId="4248889936" sldId="4130"/>
            <ac:spMk id="1047" creationId="{E8931188-F0B1-B22D-56AC-F1C38FFD74A1}"/>
          </ac:spMkLst>
        </pc:spChg>
        <pc:spChg chg="add mod">
          <ac:chgData name="Martina BUONAURIO" userId="b1d065ec-05d8-4249-9bd7-87e1511a797f" providerId="ADAL" clId="{AD6FC444-C6C5-4671-9D9C-4D2BC39AE330}" dt="2023-05-22T11:01:19.920" v="5149" actId="1076"/>
          <ac:spMkLst>
            <pc:docMk/>
            <pc:sldMk cId="4248889936" sldId="4130"/>
            <ac:spMk id="1048" creationId="{6A7E15B1-7991-06BD-D2EB-11B4E44E9397}"/>
          </ac:spMkLst>
        </pc:spChg>
        <pc:picChg chg="del">
          <ac:chgData name="Martina BUONAURIO" userId="b1d065ec-05d8-4249-9bd7-87e1511a797f" providerId="ADAL" clId="{AD6FC444-C6C5-4671-9D9C-4D2BC39AE330}" dt="2023-05-19T17:11:25.161" v="2658" actId="478"/>
          <ac:picMkLst>
            <pc:docMk/>
            <pc:sldMk cId="4248889936" sldId="4130"/>
            <ac:picMk id="2" creationId="{BDEB5306-E3D1-D58B-DC07-AE9379BE3F25}"/>
          </ac:picMkLst>
        </pc:picChg>
        <pc:picChg chg="del">
          <ac:chgData name="Martina BUONAURIO" userId="b1d065ec-05d8-4249-9bd7-87e1511a797f" providerId="ADAL" clId="{AD6FC444-C6C5-4671-9D9C-4D2BC39AE330}" dt="2023-05-19T17:11:25.161" v="2658" actId="478"/>
          <ac:picMkLst>
            <pc:docMk/>
            <pc:sldMk cId="4248889936" sldId="4130"/>
            <ac:picMk id="3" creationId="{89F3D619-DE7D-9B34-863A-9C9A4EC3C749}"/>
          </ac:picMkLst>
        </pc:picChg>
        <pc:picChg chg="add del mod ord">
          <ac:chgData name="Martina BUONAURIO" userId="b1d065ec-05d8-4249-9bd7-87e1511a797f" providerId="ADAL" clId="{AD6FC444-C6C5-4671-9D9C-4D2BC39AE330}" dt="2023-05-22T10:39:43.157" v="4529" actId="1038"/>
          <ac:picMkLst>
            <pc:docMk/>
            <pc:sldMk cId="4248889936" sldId="4130"/>
            <ac:picMk id="5" creationId="{E980A524-F47A-C1F5-2F6B-50292ACC03C9}"/>
          </ac:picMkLst>
        </pc:picChg>
        <pc:picChg chg="del">
          <ac:chgData name="Martina BUONAURIO" userId="b1d065ec-05d8-4249-9bd7-87e1511a797f" providerId="ADAL" clId="{AD6FC444-C6C5-4671-9D9C-4D2BC39AE330}" dt="2023-05-19T17:11:25.161" v="2658" actId="478"/>
          <ac:picMkLst>
            <pc:docMk/>
            <pc:sldMk cId="4248889936" sldId="4130"/>
            <ac:picMk id="6" creationId="{5575A0B2-6C6E-EF89-CAD3-7AE116E2B3A8}"/>
          </ac:picMkLst>
        </pc:picChg>
        <pc:picChg chg="add mod">
          <ac:chgData name="Martina BUONAURIO" userId="b1d065ec-05d8-4249-9bd7-87e1511a797f" providerId="ADAL" clId="{AD6FC444-C6C5-4671-9D9C-4D2BC39AE330}" dt="2023-05-22T10:39:43.157" v="4529" actId="1038"/>
          <ac:picMkLst>
            <pc:docMk/>
            <pc:sldMk cId="4248889936" sldId="4130"/>
            <ac:picMk id="6" creationId="{F1B409AC-F7E2-A099-F91A-E59EA703CD32}"/>
          </ac:picMkLst>
        </pc:picChg>
        <pc:picChg chg="del">
          <ac:chgData name="Martina BUONAURIO" userId="b1d065ec-05d8-4249-9bd7-87e1511a797f" providerId="ADAL" clId="{AD6FC444-C6C5-4671-9D9C-4D2BC39AE330}" dt="2023-05-19T17:11:25.161" v="2658" actId="478"/>
          <ac:picMkLst>
            <pc:docMk/>
            <pc:sldMk cId="4248889936" sldId="4130"/>
            <ac:picMk id="7" creationId="{19AEB113-FFE8-C51D-41BC-E01E1F2C4C72}"/>
          </ac:picMkLst>
        </pc:picChg>
        <pc:picChg chg="add mod">
          <ac:chgData name="Martina BUONAURIO" userId="b1d065ec-05d8-4249-9bd7-87e1511a797f" providerId="ADAL" clId="{AD6FC444-C6C5-4671-9D9C-4D2BC39AE330}" dt="2023-05-22T10:39:43.157" v="4529" actId="1038"/>
          <ac:picMkLst>
            <pc:docMk/>
            <pc:sldMk cId="4248889936" sldId="4130"/>
            <ac:picMk id="7" creationId="{B0589297-9B40-A7EB-6C87-EC6E538A5007}"/>
          </ac:picMkLst>
        </pc:picChg>
        <pc:picChg chg="add del mod">
          <ac:chgData name="Martina BUONAURIO" userId="b1d065ec-05d8-4249-9bd7-87e1511a797f" providerId="ADAL" clId="{AD6FC444-C6C5-4671-9D9C-4D2BC39AE330}" dt="2023-05-22T10:39:43.157" v="4529" actId="1038"/>
          <ac:picMkLst>
            <pc:docMk/>
            <pc:sldMk cId="4248889936" sldId="4130"/>
            <ac:picMk id="13" creationId="{71B9A72F-92EF-3090-9D6C-854314B3972A}"/>
          </ac:picMkLst>
        </pc:picChg>
        <pc:picChg chg="add del mod">
          <ac:chgData name="Martina BUONAURIO" userId="b1d065ec-05d8-4249-9bd7-87e1511a797f" providerId="ADAL" clId="{AD6FC444-C6C5-4671-9D9C-4D2BC39AE330}" dt="2023-05-22T10:35:14.980" v="4349" actId="478"/>
          <ac:picMkLst>
            <pc:docMk/>
            <pc:sldMk cId="4248889936" sldId="4130"/>
            <ac:picMk id="1026" creationId="{4A4F586E-D9BD-F5E1-3D50-4BC9CDC8B10A}"/>
          </ac:picMkLst>
        </pc:picChg>
        <pc:cxnChg chg="add del mod">
          <ac:chgData name="Martina BUONAURIO" userId="b1d065ec-05d8-4249-9bd7-87e1511a797f" providerId="ADAL" clId="{AD6FC444-C6C5-4671-9D9C-4D2BC39AE330}" dt="2023-05-22T10:39:43.157" v="4529" actId="1038"/>
          <ac:cxnSpMkLst>
            <pc:docMk/>
            <pc:sldMk cId="4248889936" sldId="4130"/>
            <ac:cxnSpMk id="11" creationId="{C7FFC44B-B61B-3CCF-BD1E-44BDBD7D10D8}"/>
          </ac:cxnSpMkLst>
        </pc:cxnChg>
        <pc:cxnChg chg="add del mod">
          <ac:chgData name="Martina BUONAURIO" userId="b1d065ec-05d8-4249-9bd7-87e1511a797f" providerId="ADAL" clId="{AD6FC444-C6C5-4671-9D9C-4D2BC39AE330}" dt="2023-05-22T10:45:30.348" v="4946" actId="1038"/>
          <ac:cxnSpMkLst>
            <pc:docMk/>
            <pc:sldMk cId="4248889936" sldId="4130"/>
            <ac:cxnSpMk id="18" creationId="{ACEF5618-957E-9F1B-75A7-D29F8C63E83A}"/>
          </ac:cxnSpMkLst>
        </pc:cxnChg>
        <pc:cxnChg chg="add mod">
          <ac:chgData name="Martina BUONAURIO" userId="b1d065ec-05d8-4249-9bd7-87e1511a797f" providerId="ADAL" clId="{AD6FC444-C6C5-4671-9D9C-4D2BC39AE330}" dt="2023-05-22T10:40:22.774" v="4539" actId="108"/>
          <ac:cxnSpMkLst>
            <pc:docMk/>
            <pc:sldMk cId="4248889936" sldId="4130"/>
            <ac:cxnSpMk id="26" creationId="{8FF1E510-E6F7-64B3-3C37-9AE64E41E5FB}"/>
          </ac:cxnSpMkLst>
        </pc:cxnChg>
        <pc:cxnChg chg="del">
          <ac:chgData name="Martina BUONAURIO" userId="b1d065ec-05d8-4249-9bd7-87e1511a797f" providerId="ADAL" clId="{AD6FC444-C6C5-4671-9D9C-4D2BC39AE330}" dt="2023-05-19T17:11:25.161" v="2658" actId="478"/>
          <ac:cxnSpMkLst>
            <pc:docMk/>
            <pc:sldMk cId="4248889936" sldId="4130"/>
            <ac:cxnSpMk id="36" creationId="{65821B92-5408-F763-2C71-601884E781AF}"/>
          </ac:cxnSpMkLst>
        </pc:cxnChg>
        <pc:cxnChg chg="del">
          <ac:chgData name="Martina BUONAURIO" userId="b1d065ec-05d8-4249-9bd7-87e1511a797f" providerId="ADAL" clId="{AD6FC444-C6C5-4671-9D9C-4D2BC39AE330}" dt="2023-05-19T17:11:25.161" v="2658" actId="478"/>
          <ac:cxnSpMkLst>
            <pc:docMk/>
            <pc:sldMk cId="4248889936" sldId="4130"/>
            <ac:cxnSpMk id="45" creationId="{A7F4806D-A8ED-9658-FC2A-5466AA7AB707}"/>
          </ac:cxnSpMkLst>
        </pc:cxnChg>
        <pc:cxnChg chg="add mod">
          <ac:chgData name="Martina BUONAURIO" userId="b1d065ec-05d8-4249-9bd7-87e1511a797f" providerId="ADAL" clId="{AD6FC444-C6C5-4671-9D9C-4D2BC39AE330}" dt="2023-05-22T10:40:18.550" v="4538" actId="403"/>
          <ac:cxnSpMkLst>
            <pc:docMk/>
            <pc:sldMk cId="4248889936" sldId="4130"/>
            <ac:cxnSpMk id="1029" creationId="{0627F50B-0E8F-287F-3994-FAD2D16810EC}"/>
          </ac:cxnSpMkLst>
        </pc:cxnChg>
        <pc:cxnChg chg="add mod">
          <ac:chgData name="Martina BUONAURIO" userId="b1d065ec-05d8-4249-9bd7-87e1511a797f" providerId="ADAL" clId="{AD6FC444-C6C5-4671-9D9C-4D2BC39AE330}" dt="2023-05-22T10:42:14.691" v="4701" actId="14100"/>
          <ac:cxnSpMkLst>
            <pc:docMk/>
            <pc:sldMk cId="4248889936" sldId="4130"/>
            <ac:cxnSpMk id="1038" creationId="{C2010D52-CE9A-3AEC-ECD2-C6EA187A694C}"/>
          </ac:cxnSpMkLst>
        </pc:cxnChg>
        <pc:cxnChg chg="add mod">
          <ac:chgData name="Martina BUONAURIO" userId="b1d065ec-05d8-4249-9bd7-87e1511a797f" providerId="ADAL" clId="{AD6FC444-C6C5-4671-9D9C-4D2BC39AE330}" dt="2023-05-22T10:44:17.386" v="4771" actId="14100"/>
          <ac:cxnSpMkLst>
            <pc:docMk/>
            <pc:sldMk cId="4248889936" sldId="4130"/>
            <ac:cxnSpMk id="1043" creationId="{7B890A99-560E-514D-999C-1D90DD69B4C8}"/>
          </ac:cxnSpMkLst>
        </pc:cxnChg>
      </pc:sldChg>
      <pc:sldChg chg="addSp delSp modSp add del mod">
        <pc:chgData name="Martina BUONAURIO" userId="b1d065ec-05d8-4249-9bd7-87e1511a797f" providerId="ADAL" clId="{AD6FC444-C6C5-4671-9D9C-4D2BC39AE330}" dt="2023-05-22T10:43:45.657" v="4756" actId="47"/>
        <pc:sldMkLst>
          <pc:docMk/>
          <pc:sldMk cId="2228240697" sldId="4131"/>
        </pc:sldMkLst>
        <pc:spChg chg="add del">
          <ac:chgData name="Martina BUONAURIO" userId="b1d065ec-05d8-4249-9bd7-87e1511a797f" providerId="ADAL" clId="{AD6FC444-C6C5-4671-9D9C-4D2BC39AE330}" dt="2023-05-21T21:32:09.042" v="3914" actId="478"/>
          <ac:spMkLst>
            <pc:docMk/>
            <pc:sldMk cId="2228240697" sldId="4131"/>
            <ac:spMk id="2" creationId="{7EFCFE89-634B-E9E8-4AC7-DB46C56CEDBB}"/>
          </ac:spMkLst>
        </pc:spChg>
        <pc:spChg chg="add del">
          <ac:chgData name="Martina BUONAURIO" userId="b1d065ec-05d8-4249-9bd7-87e1511a797f" providerId="ADAL" clId="{AD6FC444-C6C5-4671-9D9C-4D2BC39AE330}" dt="2023-05-21T21:32:09.042" v="3914" actId="478"/>
          <ac:spMkLst>
            <pc:docMk/>
            <pc:sldMk cId="2228240697" sldId="4131"/>
            <ac:spMk id="3" creationId="{382ECA7D-D607-EB23-E07D-EBBA01A9939A}"/>
          </ac:spMkLst>
        </pc:spChg>
        <pc:spChg chg="add del">
          <ac:chgData name="Martina BUONAURIO" userId="b1d065ec-05d8-4249-9bd7-87e1511a797f" providerId="ADAL" clId="{AD6FC444-C6C5-4671-9D9C-4D2BC39AE330}" dt="2023-05-21T21:32:09.042" v="3914" actId="478"/>
          <ac:spMkLst>
            <pc:docMk/>
            <pc:sldMk cId="2228240697" sldId="4131"/>
            <ac:spMk id="4" creationId="{9D6B0F56-A469-FEE4-44E7-DE08F10ED9FC}"/>
          </ac:spMkLst>
        </pc:spChg>
        <pc:spChg chg="add del">
          <ac:chgData name="Martina BUONAURIO" userId="b1d065ec-05d8-4249-9bd7-87e1511a797f" providerId="ADAL" clId="{AD6FC444-C6C5-4671-9D9C-4D2BC39AE330}" dt="2023-05-21T21:32:09.042" v="3914" actId="478"/>
          <ac:spMkLst>
            <pc:docMk/>
            <pc:sldMk cId="2228240697" sldId="4131"/>
            <ac:spMk id="8" creationId="{FFCC6F59-E35A-F326-AE85-0282D61BC764}"/>
          </ac:spMkLst>
        </pc:spChg>
        <pc:spChg chg="add del">
          <ac:chgData name="Martina BUONAURIO" userId="b1d065ec-05d8-4249-9bd7-87e1511a797f" providerId="ADAL" clId="{AD6FC444-C6C5-4671-9D9C-4D2BC39AE330}" dt="2023-05-21T21:32:09.042" v="3914" actId="478"/>
          <ac:spMkLst>
            <pc:docMk/>
            <pc:sldMk cId="2228240697" sldId="4131"/>
            <ac:spMk id="9" creationId="{D247B753-4E59-5925-92FF-6A6DFF45D77D}"/>
          </ac:spMkLst>
        </pc:spChg>
        <pc:spChg chg="mod">
          <ac:chgData name="Martina BUONAURIO" userId="b1d065ec-05d8-4249-9bd7-87e1511a797f" providerId="ADAL" clId="{AD6FC444-C6C5-4671-9D9C-4D2BC39AE330}" dt="2023-05-22T10:26:52.716" v="4321" actId="14100"/>
          <ac:spMkLst>
            <pc:docMk/>
            <pc:sldMk cId="2228240697" sldId="4131"/>
            <ac:spMk id="14" creationId="{F08DB364-7F66-F903-DA07-08700258F736}"/>
          </ac:spMkLst>
        </pc:spChg>
        <pc:spChg chg="add del">
          <ac:chgData name="Martina BUONAURIO" userId="b1d065ec-05d8-4249-9bd7-87e1511a797f" providerId="ADAL" clId="{AD6FC444-C6C5-4671-9D9C-4D2BC39AE330}" dt="2023-05-21T21:32:09.042" v="3914" actId="478"/>
          <ac:spMkLst>
            <pc:docMk/>
            <pc:sldMk cId="2228240697" sldId="4131"/>
            <ac:spMk id="15" creationId="{F3C82938-015F-3179-18B6-CC210B00A6AA}"/>
          </ac:spMkLst>
        </pc:spChg>
        <pc:spChg chg="add del">
          <ac:chgData name="Martina BUONAURIO" userId="b1d065ec-05d8-4249-9bd7-87e1511a797f" providerId="ADAL" clId="{AD6FC444-C6C5-4671-9D9C-4D2BC39AE330}" dt="2023-05-21T21:32:09.042" v="3914" actId="478"/>
          <ac:spMkLst>
            <pc:docMk/>
            <pc:sldMk cId="2228240697" sldId="4131"/>
            <ac:spMk id="16" creationId="{4BE4E112-1204-0EB1-C7D5-AA4E1C79B5FE}"/>
          </ac:spMkLst>
        </pc:spChg>
        <pc:picChg chg="add del mod">
          <ac:chgData name="Martina BUONAURIO" userId="b1d065ec-05d8-4249-9bd7-87e1511a797f" providerId="ADAL" clId="{AD6FC444-C6C5-4671-9D9C-4D2BC39AE330}" dt="2023-05-22T10:42:19.395" v="4702" actId="1076"/>
          <ac:picMkLst>
            <pc:docMk/>
            <pc:sldMk cId="2228240697" sldId="4131"/>
            <ac:picMk id="5" creationId="{E980A524-F47A-C1F5-2F6B-50292ACC03C9}"/>
          </ac:picMkLst>
        </pc:picChg>
        <pc:picChg chg="add del">
          <ac:chgData name="Martina BUONAURIO" userId="b1d065ec-05d8-4249-9bd7-87e1511a797f" providerId="ADAL" clId="{AD6FC444-C6C5-4671-9D9C-4D2BC39AE330}" dt="2023-05-21T21:32:09.042" v="3914" actId="478"/>
          <ac:picMkLst>
            <pc:docMk/>
            <pc:sldMk cId="2228240697" sldId="4131"/>
            <ac:picMk id="6" creationId="{F1B409AC-F7E2-A099-F91A-E59EA703CD32}"/>
          </ac:picMkLst>
        </pc:picChg>
        <pc:picChg chg="add del">
          <ac:chgData name="Martina BUONAURIO" userId="b1d065ec-05d8-4249-9bd7-87e1511a797f" providerId="ADAL" clId="{AD6FC444-C6C5-4671-9D9C-4D2BC39AE330}" dt="2023-05-21T21:32:09.042" v="3914" actId="478"/>
          <ac:picMkLst>
            <pc:docMk/>
            <pc:sldMk cId="2228240697" sldId="4131"/>
            <ac:picMk id="7" creationId="{B0589297-9B40-A7EB-6C87-EC6E538A5007}"/>
          </ac:picMkLst>
        </pc:picChg>
        <pc:picChg chg="add del">
          <ac:chgData name="Martina BUONAURIO" userId="b1d065ec-05d8-4249-9bd7-87e1511a797f" providerId="ADAL" clId="{AD6FC444-C6C5-4671-9D9C-4D2BC39AE330}" dt="2023-05-21T21:32:09.042" v="3914" actId="478"/>
          <ac:picMkLst>
            <pc:docMk/>
            <pc:sldMk cId="2228240697" sldId="4131"/>
            <ac:picMk id="13" creationId="{71B9A72F-92EF-3090-9D6C-854314B3972A}"/>
          </ac:picMkLst>
        </pc:picChg>
        <pc:cxnChg chg="add del">
          <ac:chgData name="Martina BUONAURIO" userId="b1d065ec-05d8-4249-9bd7-87e1511a797f" providerId="ADAL" clId="{AD6FC444-C6C5-4671-9D9C-4D2BC39AE330}" dt="2023-05-21T21:32:09.042" v="3914" actId="478"/>
          <ac:cxnSpMkLst>
            <pc:docMk/>
            <pc:sldMk cId="2228240697" sldId="4131"/>
            <ac:cxnSpMk id="11" creationId="{C7FFC44B-B61B-3CCF-BD1E-44BDBD7D10D8}"/>
          </ac:cxnSpMkLst>
        </pc:cxnChg>
      </pc:sldChg>
      <pc:sldChg chg="addSp delSp modSp add mod">
        <pc:chgData name="Martina BUONAURIO" userId="b1d065ec-05d8-4249-9bd7-87e1511a797f" providerId="ADAL" clId="{AD6FC444-C6C5-4671-9D9C-4D2BC39AE330}" dt="2023-05-22T15:34:00.571" v="7354" actId="20577"/>
        <pc:sldMkLst>
          <pc:docMk/>
          <pc:sldMk cId="4164750802" sldId="4131"/>
        </pc:sldMkLst>
        <pc:spChg chg="del">
          <ac:chgData name="Martina BUONAURIO" userId="b1d065ec-05d8-4249-9bd7-87e1511a797f" providerId="ADAL" clId="{AD6FC444-C6C5-4671-9D9C-4D2BC39AE330}" dt="2023-05-22T10:43:56.723" v="4764" actId="478"/>
          <ac:spMkLst>
            <pc:docMk/>
            <pc:sldMk cId="4164750802" sldId="4131"/>
            <ac:spMk id="2" creationId="{7EFCFE89-634B-E9E8-4AC7-DB46C56CEDBB}"/>
          </ac:spMkLst>
        </pc:spChg>
        <pc:spChg chg="del">
          <ac:chgData name="Martina BUONAURIO" userId="b1d065ec-05d8-4249-9bd7-87e1511a797f" providerId="ADAL" clId="{AD6FC444-C6C5-4671-9D9C-4D2BC39AE330}" dt="2023-05-22T10:43:56.723" v="4764" actId="478"/>
          <ac:spMkLst>
            <pc:docMk/>
            <pc:sldMk cId="4164750802" sldId="4131"/>
            <ac:spMk id="3" creationId="{382ECA7D-D607-EB23-E07D-EBBA01A9939A}"/>
          </ac:spMkLst>
        </pc:spChg>
        <pc:spChg chg="del">
          <ac:chgData name="Martina BUONAURIO" userId="b1d065ec-05d8-4249-9bd7-87e1511a797f" providerId="ADAL" clId="{AD6FC444-C6C5-4671-9D9C-4D2BC39AE330}" dt="2023-05-22T10:43:56.723" v="4764" actId="478"/>
          <ac:spMkLst>
            <pc:docMk/>
            <pc:sldMk cId="4164750802" sldId="4131"/>
            <ac:spMk id="4" creationId="{9D6B0F56-A469-FEE4-44E7-DE08F10ED9FC}"/>
          </ac:spMkLst>
        </pc:spChg>
        <pc:spChg chg="del">
          <ac:chgData name="Martina BUONAURIO" userId="b1d065ec-05d8-4249-9bd7-87e1511a797f" providerId="ADAL" clId="{AD6FC444-C6C5-4671-9D9C-4D2BC39AE330}" dt="2023-05-22T10:43:56.723" v="4764" actId="478"/>
          <ac:spMkLst>
            <pc:docMk/>
            <pc:sldMk cId="4164750802" sldId="4131"/>
            <ac:spMk id="8" creationId="{FFCC6F59-E35A-F326-AE85-0282D61BC764}"/>
          </ac:spMkLst>
        </pc:spChg>
        <pc:spChg chg="del">
          <ac:chgData name="Martina BUONAURIO" userId="b1d065ec-05d8-4249-9bd7-87e1511a797f" providerId="ADAL" clId="{AD6FC444-C6C5-4671-9D9C-4D2BC39AE330}" dt="2023-05-22T10:43:56.723" v="4764" actId="478"/>
          <ac:spMkLst>
            <pc:docMk/>
            <pc:sldMk cId="4164750802" sldId="4131"/>
            <ac:spMk id="9" creationId="{D247B753-4E59-5925-92FF-6A6DFF45D77D}"/>
          </ac:spMkLst>
        </pc:spChg>
        <pc:spChg chg="mod">
          <ac:chgData name="Martina BUONAURIO" userId="b1d065ec-05d8-4249-9bd7-87e1511a797f" providerId="ADAL" clId="{AD6FC444-C6C5-4671-9D9C-4D2BC39AE330}" dt="2023-05-22T15:32:20.007" v="7327" actId="20577"/>
          <ac:spMkLst>
            <pc:docMk/>
            <pc:sldMk cId="4164750802" sldId="4131"/>
            <ac:spMk id="10" creationId="{BDC920BD-50B8-746C-ABC9-9F903F4EA2C1}"/>
          </ac:spMkLst>
        </pc:spChg>
        <pc:spChg chg="del">
          <ac:chgData name="Martina BUONAURIO" userId="b1d065ec-05d8-4249-9bd7-87e1511a797f" providerId="ADAL" clId="{AD6FC444-C6C5-4671-9D9C-4D2BC39AE330}" dt="2023-05-22T10:43:56.723" v="4764" actId="478"/>
          <ac:spMkLst>
            <pc:docMk/>
            <pc:sldMk cId="4164750802" sldId="4131"/>
            <ac:spMk id="15" creationId="{F3C82938-015F-3179-18B6-CC210B00A6AA}"/>
          </ac:spMkLst>
        </pc:spChg>
        <pc:spChg chg="del">
          <ac:chgData name="Martina BUONAURIO" userId="b1d065ec-05d8-4249-9bd7-87e1511a797f" providerId="ADAL" clId="{AD6FC444-C6C5-4671-9D9C-4D2BC39AE330}" dt="2023-05-22T10:43:56.723" v="4764" actId="478"/>
          <ac:spMkLst>
            <pc:docMk/>
            <pc:sldMk cId="4164750802" sldId="4131"/>
            <ac:spMk id="16" creationId="{4BE4E112-1204-0EB1-C7D5-AA4E1C79B5FE}"/>
          </ac:spMkLst>
        </pc:spChg>
        <pc:spChg chg="del">
          <ac:chgData name="Martina BUONAURIO" userId="b1d065ec-05d8-4249-9bd7-87e1511a797f" providerId="ADAL" clId="{AD6FC444-C6C5-4671-9D9C-4D2BC39AE330}" dt="2023-05-22T10:43:56.723" v="4764" actId="478"/>
          <ac:spMkLst>
            <pc:docMk/>
            <pc:sldMk cId="4164750802" sldId="4131"/>
            <ac:spMk id="17" creationId="{364B091F-5461-02B3-5E40-20801622AF62}"/>
          </ac:spMkLst>
        </pc:spChg>
        <pc:spChg chg="del">
          <ac:chgData name="Martina BUONAURIO" userId="b1d065ec-05d8-4249-9bd7-87e1511a797f" providerId="ADAL" clId="{AD6FC444-C6C5-4671-9D9C-4D2BC39AE330}" dt="2023-05-22T10:43:56.723" v="4764" actId="478"/>
          <ac:spMkLst>
            <pc:docMk/>
            <pc:sldMk cId="4164750802" sldId="4131"/>
            <ac:spMk id="19" creationId="{1D0EEF1D-F990-D034-1F98-97733CBBB66C}"/>
          </ac:spMkLst>
        </pc:spChg>
        <pc:spChg chg="del">
          <ac:chgData name="Martina BUONAURIO" userId="b1d065ec-05d8-4249-9bd7-87e1511a797f" providerId="ADAL" clId="{AD6FC444-C6C5-4671-9D9C-4D2BC39AE330}" dt="2023-05-22T10:43:56.723" v="4764" actId="478"/>
          <ac:spMkLst>
            <pc:docMk/>
            <pc:sldMk cId="4164750802" sldId="4131"/>
            <ac:spMk id="20" creationId="{9D124D24-3496-2B83-C75E-C9292E16892C}"/>
          </ac:spMkLst>
        </pc:spChg>
        <pc:spChg chg="del">
          <ac:chgData name="Martina BUONAURIO" userId="b1d065ec-05d8-4249-9bd7-87e1511a797f" providerId="ADAL" clId="{AD6FC444-C6C5-4671-9D9C-4D2BC39AE330}" dt="2023-05-22T10:43:56.723" v="4764" actId="478"/>
          <ac:spMkLst>
            <pc:docMk/>
            <pc:sldMk cId="4164750802" sldId="4131"/>
            <ac:spMk id="23" creationId="{ADFF6351-20E9-EA5A-AF98-82D871B23B7C}"/>
          </ac:spMkLst>
        </pc:spChg>
        <pc:spChg chg="del">
          <ac:chgData name="Martina BUONAURIO" userId="b1d065ec-05d8-4249-9bd7-87e1511a797f" providerId="ADAL" clId="{AD6FC444-C6C5-4671-9D9C-4D2BC39AE330}" dt="2023-05-22T10:43:56.723" v="4764" actId="478"/>
          <ac:spMkLst>
            <pc:docMk/>
            <pc:sldMk cId="4164750802" sldId="4131"/>
            <ac:spMk id="25" creationId="{C6281D2D-9BC1-B4A3-AC03-8594C3BA2659}"/>
          </ac:spMkLst>
        </pc:spChg>
        <pc:spChg chg="add mod">
          <ac:chgData name="Martina BUONAURIO" userId="b1d065ec-05d8-4249-9bd7-87e1511a797f" providerId="ADAL" clId="{AD6FC444-C6C5-4671-9D9C-4D2BC39AE330}" dt="2023-05-22T14:19:36.119" v="5488" actId="1076"/>
          <ac:spMkLst>
            <pc:docMk/>
            <pc:sldMk cId="4164750802" sldId="4131"/>
            <ac:spMk id="27" creationId="{E7D3EA4B-160A-DE63-DAF2-C57E0F302E1D}"/>
          </ac:spMkLst>
        </pc:spChg>
        <pc:spChg chg="add mod">
          <ac:chgData name="Martina BUONAURIO" userId="b1d065ec-05d8-4249-9bd7-87e1511a797f" providerId="ADAL" clId="{AD6FC444-C6C5-4671-9D9C-4D2BC39AE330}" dt="2023-05-22T14:19:36.119" v="5488" actId="1076"/>
          <ac:spMkLst>
            <pc:docMk/>
            <pc:sldMk cId="4164750802" sldId="4131"/>
            <ac:spMk id="28" creationId="{FEE9CA98-38E0-0FDF-0622-38D6A4C6BE47}"/>
          </ac:spMkLst>
        </pc:spChg>
        <pc:spChg chg="add mod">
          <ac:chgData name="Martina BUONAURIO" userId="b1d065ec-05d8-4249-9bd7-87e1511a797f" providerId="ADAL" clId="{AD6FC444-C6C5-4671-9D9C-4D2BC39AE330}" dt="2023-05-22T14:19:36.119" v="5488" actId="1076"/>
          <ac:spMkLst>
            <pc:docMk/>
            <pc:sldMk cId="4164750802" sldId="4131"/>
            <ac:spMk id="29" creationId="{529B39C3-F682-80D7-CD81-BE0FC6C2D0A1}"/>
          </ac:spMkLst>
        </pc:spChg>
        <pc:spChg chg="del">
          <ac:chgData name="Martina BUONAURIO" userId="b1d065ec-05d8-4249-9bd7-87e1511a797f" providerId="ADAL" clId="{AD6FC444-C6C5-4671-9D9C-4D2BC39AE330}" dt="2023-05-22T10:43:56.723" v="4764" actId="478"/>
          <ac:spMkLst>
            <pc:docMk/>
            <pc:sldMk cId="4164750802" sldId="4131"/>
            <ac:spMk id="1025" creationId="{489A4A73-112B-E9F6-6742-78FE4F40FDFB}"/>
          </ac:spMkLst>
        </pc:spChg>
        <pc:spChg chg="del">
          <ac:chgData name="Martina BUONAURIO" userId="b1d065ec-05d8-4249-9bd7-87e1511a797f" providerId="ADAL" clId="{AD6FC444-C6C5-4671-9D9C-4D2BC39AE330}" dt="2023-05-22T10:43:56.723" v="4764" actId="478"/>
          <ac:spMkLst>
            <pc:docMk/>
            <pc:sldMk cId="4164750802" sldId="4131"/>
            <ac:spMk id="1027" creationId="{5E3725FD-E029-89CB-710A-31C09825FF4B}"/>
          </ac:spMkLst>
        </pc:spChg>
        <pc:spChg chg="del">
          <ac:chgData name="Martina BUONAURIO" userId="b1d065ec-05d8-4249-9bd7-87e1511a797f" providerId="ADAL" clId="{AD6FC444-C6C5-4671-9D9C-4D2BC39AE330}" dt="2023-05-22T10:43:56.723" v="4764" actId="478"/>
          <ac:spMkLst>
            <pc:docMk/>
            <pc:sldMk cId="4164750802" sldId="4131"/>
            <ac:spMk id="1028" creationId="{F93A546B-6F13-CD76-0E88-021A283CB3B9}"/>
          </ac:spMkLst>
        </pc:spChg>
        <pc:spChg chg="add mod">
          <ac:chgData name="Martina BUONAURIO" userId="b1d065ec-05d8-4249-9bd7-87e1511a797f" providerId="ADAL" clId="{AD6FC444-C6C5-4671-9D9C-4D2BC39AE330}" dt="2023-05-22T11:07:08.247" v="5203" actId="1076"/>
          <ac:spMkLst>
            <pc:docMk/>
            <pc:sldMk cId="4164750802" sldId="4131"/>
            <ac:spMk id="1030" creationId="{9F363EE1-2619-95A1-AF2D-081D83973A33}"/>
          </ac:spMkLst>
        </pc:spChg>
        <pc:spChg chg="add mod">
          <ac:chgData name="Martina BUONAURIO" userId="b1d065ec-05d8-4249-9bd7-87e1511a797f" providerId="ADAL" clId="{AD6FC444-C6C5-4671-9D9C-4D2BC39AE330}" dt="2023-05-22T11:07:08.247" v="5203" actId="1076"/>
          <ac:spMkLst>
            <pc:docMk/>
            <pc:sldMk cId="4164750802" sldId="4131"/>
            <ac:spMk id="1031" creationId="{CDD4229E-1C8F-CD1D-5CEB-E0B22E09DAAF}"/>
          </ac:spMkLst>
        </pc:spChg>
        <pc:spChg chg="add mod">
          <ac:chgData name="Martina BUONAURIO" userId="b1d065ec-05d8-4249-9bd7-87e1511a797f" providerId="ADAL" clId="{AD6FC444-C6C5-4671-9D9C-4D2BC39AE330}" dt="2023-05-22T14:21:10.388" v="5523" actId="1076"/>
          <ac:spMkLst>
            <pc:docMk/>
            <pc:sldMk cId="4164750802" sldId="4131"/>
            <ac:spMk id="1033" creationId="{28CE5A4A-6737-4F72-E18C-18CAF7FB6524}"/>
          </ac:spMkLst>
        </pc:spChg>
        <pc:spChg chg="add mod">
          <ac:chgData name="Martina BUONAURIO" userId="b1d065ec-05d8-4249-9bd7-87e1511a797f" providerId="ADAL" clId="{AD6FC444-C6C5-4671-9D9C-4D2BC39AE330}" dt="2023-05-22T11:11:18.546" v="5362" actId="108"/>
          <ac:spMkLst>
            <pc:docMk/>
            <pc:sldMk cId="4164750802" sldId="4131"/>
            <ac:spMk id="1034" creationId="{0F9B02D2-5534-12A1-0E48-5FD55F2D0443}"/>
          </ac:spMkLst>
        </pc:spChg>
        <pc:spChg chg="add mod ord">
          <ac:chgData name="Martina BUONAURIO" userId="b1d065ec-05d8-4249-9bd7-87e1511a797f" providerId="ADAL" clId="{AD6FC444-C6C5-4671-9D9C-4D2BC39AE330}" dt="2023-05-22T15:27:05.298" v="7018" actId="1076"/>
          <ac:spMkLst>
            <pc:docMk/>
            <pc:sldMk cId="4164750802" sldId="4131"/>
            <ac:spMk id="1035" creationId="{FC7753DE-C721-F5AA-AD6F-BCA0DAD95C3D}"/>
          </ac:spMkLst>
        </pc:spChg>
        <pc:spChg chg="del">
          <ac:chgData name="Martina BUONAURIO" userId="b1d065ec-05d8-4249-9bd7-87e1511a797f" providerId="ADAL" clId="{AD6FC444-C6C5-4671-9D9C-4D2BC39AE330}" dt="2023-05-22T10:43:56.723" v="4764" actId="478"/>
          <ac:spMkLst>
            <pc:docMk/>
            <pc:sldMk cId="4164750802" sldId="4131"/>
            <ac:spMk id="1036" creationId="{E5453C42-8F47-6E4A-ECB4-65C21B42FDCE}"/>
          </ac:spMkLst>
        </pc:spChg>
        <pc:spChg chg="del">
          <ac:chgData name="Martina BUONAURIO" userId="b1d065ec-05d8-4249-9bd7-87e1511a797f" providerId="ADAL" clId="{AD6FC444-C6C5-4671-9D9C-4D2BC39AE330}" dt="2023-05-22T10:44:00.292" v="4766" actId="478"/>
          <ac:spMkLst>
            <pc:docMk/>
            <pc:sldMk cId="4164750802" sldId="4131"/>
            <ac:spMk id="1037" creationId="{4BAB7B5C-6EE2-0E06-80F1-7FC73C524315}"/>
          </ac:spMkLst>
        </pc:spChg>
        <pc:spChg chg="add mod">
          <ac:chgData name="Martina BUONAURIO" userId="b1d065ec-05d8-4249-9bd7-87e1511a797f" providerId="ADAL" clId="{AD6FC444-C6C5-4671-9D9C-4D2BC39AE330}" dt="2023-05-22T14:21:16.832" v="5528" actId="1037"/>
          <ac:spMkLst>
            <pc:docMk/>
            <pc:sldMk cId="4164750802" sldId="4131"/>
            <ac:spMk id="1039" creationId="{76ED13F7-CB49-8019-345E-751A0523AFB5}"/>
          </ac:spMkLst>
        </pc:spChg>
        <pc:spChg chg="add del mod">
          <ac:chgData name="Martina BUONAURIO" userId="b1d065ec-05d8-4249-9bd7-87e1511a797f" providerId="ADAL" clId="{AD6FC444-C6C5-4671-9D9C-4D2BC39AE330}" dt="2023-05-22T11:03:27.905" v="5173" actId="478"/>
          <ac:spMkLst>
            <pc:docMk/>
            <pc:sldMk cId="4164750802" sldId="4131"/>
            <ac:spMk id="1040" creationId="{CE020376-92CE-386A-F36E-6F5FFC20FFDF}"/>
          </ac:spMkLst>
        </pc:spChg>
        <pc:spChg chg="add del mod">
          <ac:chgData name="Martina BUONAURIO" userId="b1d065ec-05d8-4249-9bd7-87e1511a797f" providerId="ADAL" clId="{AD6FC444-C6C5-4671-9D9C-4D2BC39AE330}" dt="2023-05-22T11:09:49.634" v="5214"/>
          <ac:spMkLst>
            <pc:docMk/>
            <pc:sldMk cId="4164750802" sldId="4131"/>
            <ac:spMk id="1048" creationId="{A29CC150-7ABE-2B1B-FA16-94FB9303CB38}"/>
          </ac:spMkLst>
        </pc:spChg>
        <pc:spChg chg="add mod">
          <ac:chgData name="Martina BUONAURIO" userId="b1d065ec-05d8-4249-9bd7-87e1511a797f" providerId="ADAL" clId="{AD6FC444-C6C5-4671-9D9C-4D2BC39AE330}" dt="2023-05-22T11:10:53.144" v="5359" actId="1035"/>
          <ac:spMkLst>
            <pc:docMk/>
            <pc:sldMk cId="4164750802" sldId="4131"/>
            <ac:spMk id="1049" creationId="{C85A67C0-4AAE-BE75-7C56-514EE9D74549}"/>
          </ac:spMkLst>
        </pc:spChg>
        <pc:spChg chg="add mod">
          <ac:chgData name="Martina BUONAURIO" userId="b1d065ec-05d8-4249-9bd7-87e1511a797f" providerId="ADAL" clId="{AD6FC444-C6C5-4671-9D9C-4D2BC39AE330}" dt="2023-05-22T11:11:38.614" v="5371" actId="1076"/>
          <ac:spMkLst>
            <pc:docMk/>
            <pc:sldMk cId="4164750802" sldId="4131"/>
            <ac:spMk id="1050" creationId="{16EF3E24-DE32-DE3F-85DA-1ECEB4CC9AA5}"/>
          </ac:spMkLst>
        </pc:spChg>
        <pc:spChg chg="add mod">
          <ac:chgData name="Martina BUONAURIO" userId="b1d065ec-05d8-4249-9bd7-87e1511a797f" providerId="ADAL" clId="{AD6FC444-C6C5-4671-9D9C-4D2BC39AE330}" dt="2023-05-22T13:13:25.306" v="5419" actId="571"/>
          <ac:spMkLst>
            <pc:docMk/>
            <pc:sldMk cId="4164750802" sldId="4131"/>
            <ac:spMk id="1051" creationId="{F144EF8E-9906-3897-510A-647AD4ABD978}"/>
          </ac:spMkLst>
        </pc:spChg>
        <pc:spChg chg="add del mod">
          <ac:chgData name="Martina BUONAURIO" userId="b1d065ec-05d8-4249-9bd7-87e1511a797f" providerId="ADAL" clId="{AD6FC444-C6C5-4671-9D9C-4D2BC39AE330}" dt="2023-05-22T14:20:28.940" v="5512" actId="478"/>
          <ac:spMkLst>
            <pc:docMk/>
            <pc:sldMk cId="4164750802" sldId="4131"/>
            <ac:spMk id="1053" creationId="{3D436CA5-F279-0D85-B37B-9CDC5E46B68A}"/>
          </ac:spMkLst>
        </pc:spChg>
        <pc:spChg chg="add mod">
          <ac:chgData name="Martina BUONAURIO" userId="b1d065ec-05d8-4249-9bd7-87e1511a797f" providerId="ADAL" clId="{AD6FC444-C6C5-4671-9D9C-4D2BC39AE330}" dt="2023-05-22T14:26:50.139" v="5696" actId="1035"/>
          <ac:spMkLst>
            <pc:docMk/>
            <pc:sldMk cId="4164750802" sldId="4131"/>
            <ac:spMk id="1054" creationId="{6A1CB7B2-540C-C782-CFBF-4174FF701643}"/>
          </ac:spMkLst>
        </pc:spChg>
        <pc:spChg chg="add mod">
          <ac:chgData name="Martina BUONAURIO" userId="b1d065ec-05d8-4249-9bd7-87e1511a797f" providerId="ADAL" clId="{AD6FC444-C6C5-4671-9D9C-4D2BC39AE330}" dt="2023-05-22T14:20:32.066" v="5513" actId="1076"/>
          <ac:spMkLst>
            <pc:docMk/>
            <pc:sldMk cId="4164750802" sldId="4131"/>
            <ac:spMk id="1055" creationId="{A129548D-7367-3A6E-4844-138A0B318C96}"/>
          </ac:spMkLst>
        </pc:spChg>
        <pc:spChg chg="add mod">
          <ac:chgData name="Martina BUONAURIO" userId="b1d065ec-05d8-4249-9bd7-87e1511a797f" providerId="ADAL" clId="{AD6FC444-C6C5-4671-9D9C-4D2BC39AE330}" dt="2023-05-22T14:20:55.339" v="5519" actId="14100"/>
          <ac:spMkLst>
            <pc:docMk/>
            <pc:sldMk cId="4164750802" sldId="4131"/>
            <ac:spMk id="1058" creationId="{210C49A6-A040-F5B2-6F0D-8FB11DDE05AF}"/>
          </ac:spMkLst>
        </pc:spChg>
        <pc:spChg chg="add mod">
          <ac:chgData name="Martina BUONAURIO" userId="b1d065ec-05d8-4249-9bd7-87e1511a797f" providerId="ADAL" clId="{AD6FC444-C6C5-4671-9D9C-4D2BC39AE330}" dt="2023-05-22T14:21:25.036" v="5532" actId="14100"/>
          <ac:spMkLst>
            <pc:docMk/>
            <pc:sldMk cId="4164750802" sldId="4131"/>
            <ac:spMk id="1061" creationId="{5C6CBFF7-D405-BAB8-C843-95FF88E39C76}"/>
          </ac:spMkLst>
        </pc:spChg>
        <pc:spChg chg="add mod">
          <ac:chgData name="Martina BUONAURIO" userId="b1d065ec-05d8-4249-9bd7-87e1511a797f" providerId="ADAL" clId="{AD6FC444-C6C5-4671-9D9C-4D2BC39AE330}" dt="2023-05-22T14:27:39.659" v="5780" actId="1036"/>
          <ac:spMkLst>
            <pc:docMk/>
            <pc:sldMk cId="4164750802" sldId="4131"/>
            <ac:spMk id="1065" creationId="{73CF4930-0188-F6EE-66E2-7F5A320314CD}"/>
          </ac:spMkLst>
        </pc:spChg>
        <pc:spChg chg="add mod">
          <ac:chgData name="Martina BUONAURIO" userId="b1d065ec-05d8-4249-9bd7-87e1511a797f" providerId="ADAL" clId="{AD6FC444-C6C5-4671-9D9C-4D2BC39AE330}" dt="2023-05-22T14:23:01.505" v="5577" actId="14100"/>
          <ac:spMkLst>
            <pc:docMk/>
            <pc:sldMk cId="4164750802" sldId="4131"/>
            <ac:spMk id="1066" creationId="{503FB426-EE55-4A2A-4ACC-E95F15FDD61A}"/>
          </ac:spMkLst>
        </pc:spChg>
        <pc:spChg chg="add mod">
          <ac:chgData name="Martina BUONAURIO" userId="b1d065ec-05d8-4249-9bd7-87e1511a797f" providerId="ADAL" clId="{AD6FC444-C6C5-4671-9D9C-4D2BC39AE330}" dt="2023-05-22T14:27:30.539" v="5763" actId="1036"/>
          <ac:spMkLst>
            <pc:docMk/>
            <pc:sldMk cId="4164750802" sldId="4131"/>
            <ac:spMk id="1068" creationId="{10956356-316A-102F-1A16-35CF1160D704}"/>
          </ac:spMkLst>
        </pc:spChg>
        <pc:spChg chg="add mod">
          <ac:chgData name="Martina BUONAURIO" userId="b1d065ec-05d8-4249-9bd7-87e1511a797f" providerId="ADAL" clId="{AD6FC444-C6C5-4671-9D9C-4D2BC39AE330}" dt="2023-05-22T14:23:43.921" v="5589" actId="14100"/>
          <ac:spMkLst>
            <pc:docMk/>
            <pc:sldMk cId="4164750802" sldId="4131"/>
            <ac:spMk id="1072" creationId="{ED680AB9-6E5A-0F59-9D1F-EC0D6E5D79FE}"/>
          </ac:spMkLst>
        </pc:spChg>
        <pc:spChg chg="add mod">
          <ac:chgData name="Martina BUONAURIO" userId="b1d065ec-05d8-4249-9bd7-87e1511a797f" providerId="ADAL" clId="{AD6FC444-C6C5-4671-9D9C-4D2BC39AE330}" dt="2023-05-22T14:26:58.139" v="5731" actId="1036"/>
          <ac:spMkLst>
            <pc:docMk/>
            <pc:sldMk cId="4164750802" sldId="4131"/>
            <ac:spMk id="1078" creationId="{9EE92E32-0C9A-1D5B-101E-CCCDD8B94D85}"/>
          </ac:spMkLst>
        </pc:spChg>
        <pc:spChg chg="add del mod">
          <ac:chgData name="Martina BUONAURIO" userId="b1d065ec-05d8-4249-9bd7-87e1511a797f" providerId="ADAL" clId="{AD6FC444-C6C5-4671-9D9C-4D2BC39AE330}" dt="2023-05-22T14:24:33.108" v="5614"/>
          <ac:spMkLst>
            <pc:docMk/>
            <pc:sldMk cId="4164750802" sldId="4131"/>
            <ac:spMk id="1079" creationId="{E293D57C-E76B-D939-B443-A0C31AD6DC1E}"/>
          </ac:spMkLst>
        </pc:spChg>
        <pc:spChg chg="add mod">
          <ac:chgData name="Martina BUONAURIO" userId="b1d065ec-05d8-4249-9bd7-87e1511a797f" providerId="ADAL" clId="{AD6FC444-C6C5-4671-9D9C-4D2BC39AE330}" dt="2023-05-22T14:27:01.708" v="5750" actId="1036"/>
          <ac:spMkLst>
            <pc:docMk/>
            <pc:sldMk cId="4164750802" sldId="4131"/>
            <ac:spMk id="1080" creationId="{40DFD475-DD3C-61AF-E832-FE1BB80D8682}"/>
          </ac:spMkLst>
        </pc:spChg>
        <pc:spChg chg="add mod">
          <ac:chgData name="Martina BUONAURIO" userId="b1d065ec-05d8-4249-9bd7-87e1511a797f" providerId="ADAL" clId="{AD6FC444-C6C5-4671-9D9C-4D2BC39AE330}" dt="2023-05-22T14:27:15.664" v="5753" actId="1076"/>
          <ac:spMkLst>
            <pc:docMk/>
            <pc:sldMk cId="4164750802" sldId="4131"/>
            <ac:spMk id="1081" creationId="{ACE9C0B2-F07B-996E-7A76-A89FB1716316}"/>
          </ac:spMkLst>
        </pc:spChg>
        <pc:spChg chg="add del mod">
          <ac:chgData name="Martina BUONAURIO" userId="b1d065ec-05d8-4249-9bd7-87e1511a797f" providerId="ADAL" clId="{AD6FC444-C6C5-4671-9D9C-4D2BC39AE330}" dt="2023-05-22T14:24:55.844" v="5628" actId="478"/>
          <ac:spMkLst>
            <pc:docMk/>
            <pc:sldMk cId="4164750802" sldId="4131"/>
            <ac:spMk id="1082" creationId="{67A6F7B5-B6E7-260E-BFAF-0C6EECF53991}"/>
          </ac:spMkLst>
        </pc:spChg>
        <pc:spChg chg="add mod">
          <ac:chgData name="Martina BUONAURIO" userId="b1d065ec-05d8-4249-9bd7-87e1511a797f" providerId="ADAL" clId="{AD6FC444-C6C5-4671-9D9C-4D2BC39AE330}" dt="2023-05-22T15:25:21.127" v="7000" actId="14100"/>
          <ac:spMkLst>
            <pc:docMk/>
            <pc:sldMk cId="4164750802" sldId="4131"/>
            <ac:spMk id="1083" creationId="{DC8193A6-752A-DA6B-03C0-7EF002110268}"/>
          </ac:spMkLst>
        </pc:spChg>
        <pc:spChg chg="add mod">
          <ac:chgData name="Martina BUONAURIO" userId="b1d065ec-05d8-4249-9bd7-87e1511a797f" providerId="ADAL" clId="{AD6FC444-C6C5-4671-9D9C-4D2BC39AE330}" dt="2023-05-22T14:27:18.745" v="5754" actId="1076"/>
          <ac:spMkLst>
            <pc:docMk/>
            <pc:sldMk cId="4164750802" sldId="4131"/>
            <ac:spMk id="1085" creationId="{48AE0EF0-BDE1-5B01-EA16-6852FE94C95F}"/>
          </ac:spMkLst>
        </pc:spChg>
        <pc:spChg chg="add del mod">
          <ac:chgData name="Martina BUONAURIO" userId="b1d065ec-05d8-4249-9bd7-87e1511a797f" providerId="ADAL" clId="{AD6FC444-C6C5-4671-9D9C-4D2BC39AE330}" dt="2023-05-22T15:24:21.753" v="6989" actId="478"/>
          <ac:spMkLst>
            <pc:docMk/>
            <pc:sldMk cId="4164750802" sldId="4131"/>
            <ac:spMk id="1090" creationId="{DB0E81B7-384F-645A-0E7C-6A8F87186432}"/>
          </ac:spMkLst>
        </pc:spChg>
        <pc:spChg chg="add mod">
          <ac:chgData name="Martina BUONAURIO" userId="b1d065ec-05d8-4249-9bd7-87e1511a797f" providerId="ADAL" clId="{AD6FC444-C6C5-4671-9D9C-4D2BC39AE330}" dt="2023-05-22T15:24:04.603" v="6977" actId="1076"/>
          <ac:spMkLst>
            <pc:docMk/>
            <pc:sldMk cId="4164750802" sldId="4131"/>
            <ac:spMk id="1091" creationId="{2C70007B-16E8-52DD-A26F-25CEF73CFAD9}"/>
          </ac:spMkLst>
        </pc:spChg>
        <pc:spChg chg="add mod">
          <ac:chgData name="Martina BUONAURIO" userId="b1d065ec-05d8-4249-9bd7-87e1511a797f" providerId="ADAL" clId="{AD6FC444-C6C5-4671-9D9C-4D2BC39AE330}" dt="2023-05-22T15:24:53.031" v="6999" actId="1076"/>
          <ac:spMkLst>
            <pc:docMk/>
            <pc:sldMk cId="4164750802" sldId="4131"/>
            <ac:spMk id="1092" creationId="{5229DC67-062C-3A6D-3AAC-5FA1357F6407}"/>
          </ac:spMkLst>
        </pc:spChg>
        <pc:spChg chg="add mod">
          <ac:chgData name="Martina BUONAURIO" userId="b1d065ec-05d8-4249-9bd7-87e1511a797f" providerId="ADAL" clId="{AD6FC444-C6C5-4671-9D9C-4D2BC39AE330}" dt="2023-05-22T15:28:34.967" v="7087" actId="1076"/>
          <ac:spMkLst>
            <pc:docMk/>
            <pc:sldMk cId="4164750802" sldId="4131"/>
            <ac:spMk id="1096" creationId="{0CA1C70E-4A42-8E51-3139-414B9F143E91}"/>
          </ac:spMkLst>
        </pc:spChg>
        <pc:spChg chg="add del mod">
          <ac:chgData name="Martina BUONAURIO" userId="b1d065ec-05d8-4249-9bd7-87e1511a797f" providerId="ADAL" clId="{AD6FC444-C6C5-4671-9D9C-4D2BC39AE330}" dt="2023-05-22T15:27:05.539" v="7019"/>
          <ac:spMkLst>
            <pc:docMk/>
            <pc:sldMk cId="4164750802" sldId="4131"/>
            <ac:spMk id="1101" creationId="{39EE062D-7DCD-3B3D-41DD-613AB81157C7}"/>
          </ac:spMkLst>
        </pc:spChg>
        <pc:spChg chg="add mod">
          <ac:chgData name="Martina BUONAURIO" userId="b1d065ec-05d8-4249-9bd7-87e1511a797f" providerId="ADAL" clId="{AD6FC444-C6C5-4671-9D9C-4D2BC39AE330}" dt="2023-05-22T15:27:45.321" v="7050" actId="1076"/>
          <ac:spMkLst>
            <pc:docMk/>
            <pc:sldMk cId="4164750802" sldId="4131"/>
            <ac:spMk id="1102" creationId="{5C2F078D-3E66-C60D-BBAF-3ADBFA125D28}"/>
          </ac:spMkLst>
        </pc:spChg>
        <pc:spChg chg="add mod">
          <ac:chgData name="Martina BUONAURIO" userId="b1d065ec-05d8-4249-9bd7-87e1511a797f" providerId="ADAL" clId="{AD6FC444-C6C5-4671-9D9C-4D2BC39AE330}" dt="2023-05-22T15:31:36.905" v="7294" actId="20577"/>
          <ac:spMkLst>
            <pc:docMk/>
            <pc:sldMk cId="4164750802" sldId="4131"/>
            <ac:spMk id="1103" creationId="{97969891-578B-5441-1538-E287E8959ED8}"/>
          </ac:spMkLst>
        </pc:spChg>
        <pc:spChg chg="add mod">
          <ac:chgData name="Martina BUONAURIO" userId="b1d065ec-05d8-4249-9bd7-87e1511a797f" providerId="ADAL" clId="{AD6FC444-C6C5-4671-9D9C-4D2BC39AE330}" dt="2023-05-22T15:34:00.571" v="7354" actId="20577"/>
          <ac:spMkLst>
            <pc:docMk/>
            <pc:sldMk cId="4164750802" sldId="4131"/>
            <ac:spMk id="1104" creationId="{63867279-5057-A1DE-28BA-30382ADC9F0F}"/>
          </ac:spMkLst>
        </pc:spChg>
        <pc:picChg chg="del">
          <ac:chgData name="Martina BUONAURIO" userId="b1d065ec-05d8-4249-9bd7-87e1511a797f" providerId="ADAL" clId="{AD6FC444-C6C5-4671-9D9C-4D2BC39AE330}" dt="2023-05-22T10:43:56.723" v="4764" actId="478"/>
          <ac:picMkLst>
            <pc:docMk/>
            <pc:sldMk cId="4164750802" sldId="4131"/>
            <ac:picMk id="5" creationId="{E980A524-F47A-C1F5-2F6B-50292ACC03C9}"/>
          </ac:picMkLst>
        </pc:picChg>
        <pc:picChg chg="del">
          <ac:chgData name="Martina BUONAURIO" userId="b1d065ec-05d8-4249-9bd7-87e1511a797f" providerId="ADAL" clId="{AD6FC444-C6C5-4671-9D9C-4D2BC39AE330}" dt="2023-05-22T10:43:56.723" v="4764" actId="478"/>
          <ac:picMkLst>
            <pc:docMk/>
            <pc:sldMk cId="4164750802" sldId="4131"/>
            <ac:picMk id="6" creationId="{F1B409AC-F7E2-A099-F91A-E59EA703CD32}"/>
          </ac:picMkLst>
        </pc:picChg>
        <pc:picChg chg="del">
          <ac:chgData name="Martina BUONAURIO" userId="b1d065ec-05d8-4249-9bd7-87e1511a797f" providerId="ADAL" clId="{AD6FC444-C6C5-4671-9D9C-4D2BC39AE330}" dt="2023-05-22T10:43:56.723" v="4764" actId="478"/>
          <ac:picMkLst>
            <pc:docMk/>
            <pc:sldMk cId="4164750802" sldId="4131"/>
            <ac:picMk id="7" creationId="{B0589297-9B40-A7EB-6C87-EC6E538A5007}"/>
          </ac:picMkLst>
        </pc:picChg>
        <pc:picChg chg="del">
          <ac:chgData name="Martina BUONAURIO" userId="b1d065ec-05d8-4249-9bd7-87e1511a797f" providerId="ADAL" clId="{AD6FC444-C6C5-4671-9D9C-4D2BC39AE330}" dt="2023-05-22T10:43:56.723" v="4764" actId="478"/>
          <ac:picMkLst>
            <pc:docMk/>
            <pc:sldMk cId="4164750802" sldId="4131"/>
            <ac:picMk id="13" creationId="{71B9A72F-92EF-3090-9D6C-854314B3972A}"/>
          </ac:picMkLst>
        </pc:picChg>
        <pc:picChg chg="add del mod">
          <ac:chgData name="Martina BUONAURIO" userId="b1d065ec-05d8-4249-9bd7-87e1511a797f" providerId="ADAL" clId="{AD6FC444-C6C5-4671-9D9C-4D2BC39AE330}" dt="2023-05-22T10:52:22.024" v="4950" actId="478"/>
          <ac:picMkLst>
            <pc:docMk/>
            <pc:sldMk cId="4164750802" sldId="4131"/>
            <ac:picMk id="21" creationId="{D7446900-B926-2CAA-54B8-E0C146BC71FA}"/>
          </ac:picMkLst>
        </pc:picChg>
        <pc:picChg chg="add del mod">
          <ac:chgData name="Martina BUONAURIO" userId="b1d065ec-05d8-4249-9bd7-87e1511a797f" providerId="ADAL" clId="{AD6FC444-C6C5-4671-9D9C-4D2BC39AE330}" dt="2023-05-22T10:52:47.064" v="4959" actId="478"/>
          <ac:picMkLst>
            <pc:docMk/>
            <pc:sldMk cId="4164750802" sldId="4131"/>
            <ac:picMk id="24" creationId="{86A8E288-C110-C86D-656F-B3A928D0EB1B}"/>
          </ac:picMkLst>
        </pc:picChg>
        <pc:picChg chg="add mod">
          <ac:chgData name="Martina BUONAURIO" userId="b1d065ec-05d8-4249-9bd7-87e1511a797f" providerId="ADAL" clId="{AD6FC444-C6C5-4671-9D9C-4D2BC39AE330}" dt="2023-05-22T14:19:42.464" v="5492" actId="1076"/>
          <ac:picMkLst>
            <pc:docMk/>
            <pc:sldMk cId="4164750802" sldId="4131"/>
            <ac:picMk id="30" creationId="{189FF6F1-A23F-7D1D-E48E-D304B8FBB762}"/>
          </ac:picMkLst>
        </pc:picChg>
        <pc:picChg chg="add mod">
          <ac:chgData name="Martina BUONAURIO" userId="b1d065ec-05d8-4249-9bd7-87e1511a797f" providerId="ADAL" clId="{AD6FC444-C6C5-4671-9D9C-4D2BC39AE330}" dt="2023-05-22T10:53:15.135" v="4965" actId="1076"/>
          <ac:picMkLst>
            <pc:docMk/>
            <pc:sldMk cId="4164750802" sldId="4131"/>
            <ac:picMk id="31" creationId="{36BBA4A2-9647-36F3-F834-C3B9E74B0EB3}"/>
          </ac:picMkLst>
        </pc:picChg>
        <pc:picChg chg="add mod ord modCrop">
          <ac:chgData name="Martina BUONAURIO" userId="b1d065ec-05d8-4249-9bd7-87e1511a797f" providerId="ADAL" clId="{AD6FC444-C6C5-4671-9D9C-4D2BC39AE330}" dt="2023-05-22T15:24:41.489" v="6996" actId="1076"/>
          <ac:picMkLst>
            <pc:docMk/>
            <pc:sldMk cId="4164750802" sldId="4131"/>
            <ac:picMk id="1026" creationId="{7707AF86-5F92-947F-E734-3145157AE81E}"/>
          </ac:picMkLst>
        </pc:picChg>
        <pc:picChg chg="add mod modCrop">
          <ac:chgData name="Martina BUONAURIO" userId="b1d065ec-05d8-4249-9bd7-87e1511a797f" providerId="ADAL" clId="{AD6FC444-C6C5-4671-9D9C-4D2BC39AE330}" dt="2023-05-22T14:19:22.927" v="5486" actId="732"/>
          <ac:picMkLst>
            <pc:docMk/>
            <pc:sldMk cId="4164750802" sldId="4131"/>
            <ac:picMk id="1042" creationId="{4B6C9288-6739-7AC1-5DF8-D3B64AC64677}"/>
          </ac:picMkLst>
        </pc:picChg>
        <pc:picChg chg="add mod">
          <ac:chgData name="Martina BUONAURIO" userId="b1d065ec-05d8-4249-9bd7-87e1511a797f" providerId="ADAL" clId="{AD6FC444-C6C5-4671-9D9C-4D2BC39AE330}" dt="2023-05-22T11:06:17.553" v="5192" actId="14100"/>
          <ac:picMkLst>
            <pc:docMk/>
            <pc:sldMk cId="4164750802" sldId="4131"/>
            <ac:picMk id="1043" creationId="{C5EFA00A-B0E5-1A26-29A4-DBD62CE29F94}"/>
          </ac:picMkLst>
        </pc:picChg>
        <pc:picChg chg="add del mod">
          <ac:chgData name="Martina BUONAURIO" userId="b1d065ec-05d8-4249-9bd7-87e1511a797f" providerId="ADAL" clId="{AD6FC444-C6C5-4671-9D9C-4D2BC39AE330}" dt="2023-05-22T11:08:09.088" v="5207" actId="478"/>
          <ac:picMkLst>
            <pc:docMk/>
            <pc:sldMk cId="4164750802" sldId="4131"/>
            <ac:picMk id="1045" creationId="{8E243F78-E4F0-4E0E-EA64-8B972A2C4872}"/>
          </ac:picMkLst>
        </pc:picChg>
        <pc:picChg chg="add del mod">
          <ac:chgData name="Martina BUONAURIO" userId="b1d065ec-05d8-4249-9bd7-87e1511a797f" providerId="ADAL" clId="{AD6FC444-C6C5-4671-9D9C-4D2BC39AE330}" dt="2023-05-22T11:09:49.632" v="5212" actId="478"/>
          <ac:picMkLst>
            <pc:docMk/>
            <pc:sldMk cId="4164750802" sldId="4131"/>
            <ac:picMk id="1047" creationId="{D326B4B7-56A0-D4D4-5E1B-0FE0D8E8510E}"/>
          </ac:picMkLst>
        </pc:picChg>
        <pc:picChg chg="add mod">
          <ac:chgData name="Martina BUONAURIO" userId="b1d065ec-05d8-4249-9bd7-87e1511a797f" providerId="ADAL" clId="{AD6FC444-C6C5-4671-9D9C-4D2BC39AE330}" dt="2023-05-22T13:13:25.306" v="5419" actId="571"/>
          <ac:picMkLst>
            <pc:docMk/>
            <pc:sldMk cId="4164750802" sldId="4131"/>
            <ac:picMk id="1052" creationId="{11492395-E0C6-E9D9-2844-6D3D929D7147}"/>
          </ac:picMkLst>
        </pc:picChg>
        <pc:picChg chg="add del mod">
          <ac:chgData name="Martina BUONAURIO" userId="b1d065ec-05d8-4249-9bd7-87e1511a797f" providerId="ADAL" clId="{AD6FC444-C6C5-4671-9D9C-4D2BC39AE330}" dt="2023-05-22T15:26:53.342" v="7015" actId="478"/>
          <ac:picMkLst>
            <pc:docMk/>
            <pc:sldMk cId="4164750802" sldId="4131"/>
            <ac:picMk id="1100" creationId="{345FFFCA-9310-E063-775C-D61C8987C27E}"/>
          </ac:picMkLst>
        </pc:picChg>
        <pc:cxnChg chg="del">
          <ac:chgData name="Martina BUONAURIO" userId="b1d065ec-05d8-4249-9bd7-87e1511a797f" providerId="ADAL" clId="{AD6FC444-C6C5-4671-9D9C-4D2BC39AE330}" dt="2023-05-22T10:43:56.723" v="4764" actId="478"/>
          <ac:cxnSpMkLst>
            <pc:docMk/>
            <pc:sldMk cId="4164750802" sldId="4131"/>
            <ac:cxnSpMk id="11" creationId="{C7FFC44B-B61B-3CCF-BD1E-44BDBD7D10D8}"/>
          </ac:cxnSpMkLst>
        </pc:cxnChg>
        <pc:cxnChg chg="del">
          <ac:chgData name="Martina BUONAURIO" userId="b1d065ec-05d8-4249-9bd7-87e1511a797f" providerId="ADAL" clId="{AD6FC444-C6C5-4671-9D9C-4D2BC39AE330}" dt="2023-05-22T10:43:56.723" v="4764" actId="478"/>
          <ac:cxnSpMkLst>
            <pc:docMk/>
            <pc:sldMk cId="4164750802" sldId="4131"/>
            <ac:cxnSpMk id="18" creationId="{ACEF5618-957E-9F1B-75A7-D29F8C63E83A}"/>
          </ac:cxnSpMkLst>
        </pc:cxnChg>
        <pc:cxnChg chg="del">
          <ac:chgData name="Martina BUONAURIO" userId="b1d065ec-05d8-4249-9bd7-87e1511a797f" providerId="ADAL" clId="{AD6FC444-C6C5-4671-9D9C-4D2BC39AE330}" dt="2023-05-22T10:43:56.723" v="4764" actId="478"/>
          <ac:cxnSpMkLst>
            <pc:docMk/>
            <pc:sldMk cId="4164750802" sldId="4131"/>
            <ac:cxnSpMk id="26" creationId="{8FF1E510-E6F7-64B3-3C37-9AE64E41E5FB}"/>
          </ac:cxnSpMkLst>
        </pc:cxnChg>
        <pc:cxnChg chg="del">
          <ac:chgData name="Martina BUONAURIO" userId="b1d065ec-05d8-4249-9bd7-87e1511a797f" providerId="ADAL" clId="{AD6FC444-C6C5-4671-9D9C-4D2BC39AE330}" dt="2023-05-22T10:43:56.723" v="4764" actId="478"/>
          <ac:cxnSpMkLst>
            <pc:docMk/>
            <pc:sldMk cId="4164750802" sldId="4131"/>
            <ac:cxnSpMk id="1029" creationId="{0627F50B-0E8F-287F-3994-FAD2D16810EC}"/>
          </ac:cxnSpMkLst>
        </pc:cxnChg>
        <pc:cxnChg chg="del">
          <ac:chgData name="Martina BUONAURIO" userId="b1d065ec-05d8-4249-9bd7-87e1511a797f" providerId="ADAL" clId="{AD6FC444-C6C5-4671-9D9C-4D2BC39AE330}" dt="2023-05-22T10:43:58.940" v="4765" actId="478"/>
          <ac:cxnSpMkLst>
            <pc:docMk/>
            <pc:sldMk cId="4164750802" sldId="4131"/>
            <ac:cxnSpMk id="1038" creationId="{C2010D52-CE9A-3AEC-ECD2-C6EA187A694C}"/>
          </ac:cxnSpMkLst>
        </pc:cxnChg>
        <pc:cxnChg chg="add mod">
          <ac:chgData name="Martina BUONAURIO" userId="b1d065ec-05d8-4249-9bd7-87e1511a797f" providerId="ADAL" clId="{AD6FC444-C6C5-4671-9D9C-4D2BC39AE330}" dt="2023-05-22T14:26:50.139" v="5696" actId="1035"/>
          <ac:cxnSpMkLst>
            <pc:docMk/>
            <pc:sldMk cId="4164750802" sldId="4131"/>
            <ac:cxnSpMk id="1056" creationId="{4C7A9EAC-8D82-1414-F089-0A4FF84DAB62}"/>
          </ac:cxnSpMkLst>
        </pc:cxnChg>
        <pc:cxnChg chg="add mod">
          <ac:chgData name="Martina BUONAURIO" userId="b1d065ec-05d8-4249-9bd7-87e1511a797f" providerId="ADAL" clId="{AD6FC444-C6C5-4671-9D9C-4D2BC39AE330}" dt="2023-05-22T14:27:39.659" v="5780" actId="1036"/>
          <ac:cxnSpMkLst>
            <pc:docMk/>
            <pc:sldMk cId="4164750802" sldId="4131"/>
            <ac:cxnSpMk id="1062" creationId="{D79EC784-1066-CE05-FF35-CC63B438C7EC}"/>
          </ac:cxnSpMkLst>
        </pc:cxnChg>
        <pc:cxnChg chg="add mod">
          <ac:chgData name="Martina BUONAURIO" userId="b1d065ec-05d8-4249-9bd7-87e1511a797f" providerId="ADAL" clId="{AD6FC444-C6C5-4671-9D9C-4D2BC39AE330}" dt="2023-05-22T14:27:30.539" v="5763" actId="1036"/>
          <ac:cxnSpMkLst>
            <pc:docMk/>
            <pc:sldMk cId="4164750802" sldId="4131"/>
            <ac:cxnSpMk id="1067" creationId="{D0451354-96EE-7275-95FE-337B1BBFA4AD}"/>
          </ac:cxnSpMkLst>
        </pc:cxnChg>
        <pc:cxnChg chg="add mod">
          <ac:chgData name="Martina BUONAURIO" userId="b1d065ec-05d8-4249-9bd7-87e1511a797f" providerId="ADAL" clId="{AD6FC444-C6C5-4671-9D9C-4D2BC39AE330}" dt="2023-05-22T14:27:45.920" v="5781" actId="14100"/>
          <ac:cxnSpMkLst>
            <pc:docMk/>
            <pc:sldMk cId="4164750802" sldId="4131"/>
            <ac:cxnSpMk id="1073" creationId="{7A944292-DB5C-6D3E-015C-D31E724AC622}"/>
          </ac:cxnSpMkLst>
        </pc:cxnChg>
        <pc:cxnChg chg="add mod">
          <ac:chgData name="Martina BUONAURIO" userId="b1d065ec-05d8-4249-9bd7-87e1511a797f" providerId="ADAL" clId="{AD6FC444-C6C5-4671-9D9C-4D2BC39AE330}" dt="2023-05-22T14:25:16.903" v="5640" actId="1035"/>
          <ac:cxnSpMkLst>
            <pc:docMk/>
            <pc:sldMk cId="4164750802" sldId="4131"/>
            <ac:cxnSpMk id="1075" creationId="{4A6F9336-D3E8-ED42-58F8-B3ACAB41FED1}"/>
          </ac:cxnSpMkLst>
        </pc:cxnChg>
        <pc:cxnChg chg="add mod">
          <ac:chgData name="Martina BUONAURIO" userId="b1d065ec-05d8-4249-9bd7-87e1511a797f" providerId="ADAL" clId="{AD6FC444-C6C5-4671-9D9C-4D2BC39AE330}" dt="2023-05-22T14:27:11.538" v="5752" actId="1076"/>
          <ac:cxnSpMkLst>
            <pc:docMk/>
            <pc:sldMk cId="4164750802" sldId="4131"/>
            <ac:cxnSpMk id="1087" creationId="{24B2DD98-442B-4828-8634-1847E6493380}"/>
          </ac:cxnSpMkLst>
        </pc:cxnChg>
        <pc:cxnChg chg="add mod">
          <ac:chgData name="Martina BUONAURIO" userId="b1d065ec-05d8-4249-9bd7-87e1511a797f" providerId="ADAL" clId="{AD6FC444-C6C5-4671-9D9C-4D2BC39AE330}" dt="2023-05-22T14:27:36.221" v="5776" actId="1036"/>
          <ac:cxnSpMkLst>
            <pc:docMk/>
            <pc:sldMk cId="4164750802" sldId="4131"/>
            <ac:cxnSpMk id="1088" creationId="{CFBDA5F0-A384-DCB0-FCC9-31EE9CFF883E}"/>
          </ac:cxnSpMkLst>
        </pc:cxnChg>
        <pc:cxnChg chg="add mod">
          <ac:chgData name="Martina BUONAURIO" userId="b1d065ec-05d8-4249-9bd7-87e1511a797f" providerId="ADAL" clId="{AD6FC444-C6C5-4671-9D9C-4D2BC39AE330}" dt="2023-05-22T15:24:44.951" v="6997" actId="14100"/>
          <ac:cxnSpMkLst>
            <pc:docMk/>
            <pc:sldMk cId="4164750802" sldId="4131"/>
            <ac:cxnSpMk id="1093" creationId="{B63E1BCC-7CC9-EC68-596C-08275AE79340}"/>
          </ac:cxnSpMkLst>
        </pc:cxnChg>
        <pc:cxnChg chg="add mod">
          <ac:chgData name="Martina BUONAURIO" userId="b1d065ec-05d8-4249-9bd7-87e1511a797f" providerId="ADAL" clId="{AD6FC444-C6C5-4671-9D9C-4D2BC39AE330}" dt="2023-05-22T15:25:38.791" v="7012" actId="14100"/>
          <ac:cxnSpMkLst>
            <pc:docMk/>
            <pc:sldMk cId="4164750802" sldId="4131"/>
            <ac:cxnSpMk id="1097" creationId="{78928EC6-CFAF-AABE-23D5-96BDF061E7D9}"/>
          </ac:cxnSpMkLst>
        </pc:cxnChg>
      </pc:sldChg>
      <pc:sldChg chg="add del">
        <pc:chgData name="Martina BUONAURIO" userId="b1d065ec-05d8-4249-9bd7-87e1511a797f" providerId="ADAL" clId="{AD6FC444-C6C5-4671-9D9C-4D2BC39AE330}" dt="2023-05-22T10:14:55.695" v="3968"/>
        <pc:sldMkLst>
          <pc:docMk/>
          <pc:sldMk cId="206731149" sldId="4132"/>
        </pc:sldMkLst>
      </pc:sldChg>
      <pc:sldChg chg="addSp delSp modSp new mod">
        <pc:chgData name="Martina BUONAURIO" userId="b1d065ec-05d8-4249-9bd7-87e1511a797f" providerId="ADAL" clId="{AD6FC444-C6C5-4671-9D9C-4D2BC39AE330}" dt="2023-05-22T15:33:00.261" v="7331" actId="2085"/>
        <pc:sldMkLst>
          <pc:docMk/>
          <pc:sldMk cId="897979601" sldId="4132"/>
        </pc:sldMkLst>
        <pc:spChg chg="del">
          <ac:chgData name="Martina BUONAURIO" userId="b1d065ec-05d8-4249-9bd7-87e1511a797f" providerId="ADAL" clId="{AD6FC444-C6C5-4671-9D9C-4D2BC39AE330}" dt="2023-05-22T13:12:56.497" v="5411" actId="478"/>
          <ac:spMkLst>
            <pc:docMk/>
            <pc:sldMk cId="897979601" sldId="4132"/>
            <ac:spMk id="2" creationId="{5B6C2001-CB03-6044-A6BB-4B25CEB3EFC1}"/>
          </ac:spMkLst>
        </pc:spChg>
        <pc:spChg chg="del">
          <ac:chgData name="Martina BUONAURIO" userId="b1d065ec-05d8-4249-9bd7-87e1511a797f" providerId="ADAL" clId="{AD6FC444-C6C5-4671-9D9C-4D2BC39AE330}" dt="2023-05-22T13:12:53.448" v="5410" actId="478"/>
          <ac:spMkLst>
            <pc:docMk/>
            <pc:sldMk cId="897979601" sldId="4132"/>
            <ac:spMk id="3" creationId="{A83D135E-A1ED-CEAB-59FA-653C17FA006E}"/>
          </ac:spMkLst>
        </pc:spChg>
        <pc:spChg chg="del">
          <ac:chgData name="Martina BUONAURIO" userId="b1d065ec-05d8-4249-9bd7-87e1511a797f" providerId="ADAL" clId="{AD6FC444-C6C5-4671-9D9C-4D2BC39AE330}" dt="2023-05-22T13:12:49.204" v="5409" actId="478"/>
          <ac:spMkLst>
            <pc:docMk/>
            <pc:sldMk cId="897979601" sldId="4132"/>
            <ac:spMk id="4" creationId="{65B55FC8-C6E3-7FCB-308C-5CA346902B08}"/>
          </ac:spMkLst>
        </pc:spChg>
        <pc:spChg chg="del">
          <ac:chgData name="Martina BUONAURIO" userId="b1d065ec-05d8-4249-9bd7-87e1511a797f" providerId="ADAL" clId="{AD6FC444-C6C5-4671-9D9C-4D2BC39AE330}" dt="2023-05-22T13:13:04.475" v="5415" actId="478"/>
          <ac:spMkLst>
            <pc:docMk/>
            <pc:sldMk cId="897979601" sldId="4132"/>
            <ac:spMk id="5" creationId="{46C999E3-285D-523F-91B8-AA7E9978CD91}"/>
          </ac:spMkLst>
        </pc:spChg>
        <pc:spChg chg="add mod">
          <ac:chgData name="Martina BUONAURIO" userId="b1d065ec-05d8-4249-9bd7-87e1511a797f" providerId="ADAL" clId="{AD6FC444-C6C5-4671-9D9C-4D2BC39AE330}" dt="2023-05-22T13:20:07.499" v="5482" actId="1036"/>
          <ac:spMkLst>
            <pc:docMk/>
            <pc:sldMk cId="897979601" sldId="4132"/>
            <ac:spMk id="9" creationId="{D7B39123-1F0E-476E-DA09-2725B9305D04}"/>
          </ac:spMkLst>
        </pc:spChg>
        <pc:spChg chg="add mod">
          <ac:chgData name="Martina BUONAURIO" userId="b1d065ec-05d8-4249-9bd7-87e1511a797f" providerId="ADAL" clId="{AD6FC444-C6C5-4671-9D9C-4D2BC39AE330}" dt="2023-05-22T13:20:07.499" v="5482" actId="1036"/>
          <ac:spMkLst>
            <pc:docMk/>
            <pc:sldMk cId="897979601" sldId="4132"/>
            <ac:spMk id="10" creationId="{2E96C7F1-BB82-BD66-9876-E917AA62D8BF}"/>
          </ac:spMkLst>
        </pc:spChg>
        <pc:spChg chg="add mod">
          <ac:chgData name="Martina BUONAURIO" userId="b1d065ec-05d8-4249-9bd7-87e1511a797f" providerId="ADAL" clId="{AD6FC444-C6C5-4671-9D9C-4D2BC39AE330}" dt="2023-05-22T13:20:07.499" v="5482" actId="1036"/>
          <ac:spMkLst>
            <pc:docMk/>
            <pc:sldMk cId="897979601" sldId="4132"/>
            <ac:spMk id="11" creationId="{C7B39728-8E14-408D-225F-3DB48A3C6556}"/>
          </ac:spMkLst>
        </pc:spChg>
        <pc:spChg chg="add del mod">
          <ac:chgData name="Martina BUONAURIO" userId="b1d065ec-05d8-4249-9bd7-87e1511a797f" providerId="ADAL" clId="{AD6FC444-C6C5-4671-9D9C-4D2BC39AE330}" dt="2023-05-22T13:20:41.285" v="5484"/>
          <ac:spMkLst>
            <pc:docMk/>
            <pc:sldMk cId="897979601" sldId="4132"/>
            <ac:spMk id="14" creationId="{AF934676-5AF6-8F07-65EE-4EB309E17DEC}"/>
          </ac:spMkLst>
        </pc:spChg>
        <pc:spChg chg="add del mod">
          <ac:chgData name="Martina BUONAURIO" userId="b1d065ec-05d8-4249-9bd7-87e1511a797f" providerId="ADAL" clId="{AD6FC444-C6C5-4671-9D9C-4D2BC39AE330}" dt="2023-05-22T13:20:41.285" v="5484"/>
          <ac:spMkLst>
            <pc:docMk/>
            <pc:sldMk cId="897979601" sldId="4132"/>
            <ac:spMk id="15" creationId="{7AAF7BC0-5211-45CC-2214-761F31628889}"/>
          </ac:spMkLst>
        </pc:spChg>
        <pc:spChg chg="add mod">
          <ac:chgData name="Martina BUONAURIO" userId="b1d065ec-05d8-4249-9bd7-87e1511a797f" providerId="ADAL" clId="{AD6FC444-C6C5-4671-9D9C-4D2BC39AE330}" dt="2023-05-22T14:28:05.857" v="5782"/>
          <ac:spMkLst>
            <pc:docMk/>
            <pc:sldMk cId="897979601" sldId="4132"/>
            <ac:spMk id="16" creationId="{D86D46C8-7E46-0647-6B0E-8A4D962E5987}"/>
          </ac:spMkLst>
        </pc:spChg>
        <pc:spChg chg="add mod">
          <ac:chgData name="Martina BUONAURIO" userId="b1d065ec-05d8-4249-9bd7-87e1511a797f" providerId="ADAL" clId="{AD6FC444-C6C5-4671-9D9C-4D2BC39AE330}" dt="2023-05-22T14:28:10.555" v="5789" actId="20577"/>
          <ac:spMkLst>
            <pc:docMk/>
            <pc:sldMk cId="897979601" sldId="4132"/>
            <ac:spMk id="17" creationId="{2997C23B-4F74-0169-1509-6715955795D0}"/>
          </ac:spMkLst>
        </pc:spChg>
        <pc:spChg chg="add mod">
          <ac:chgData name="Martina BUONAURIO" userId="b1d065ec-05d8-4249-9bd7-87e1511a797f" providerId="ADAL" clId="{AD6FC444-C6C5-4671-9D9C-4D2BC39AE330}" dt="2023-05-22T14:29:49.314" v="5830" actId="1036"/>
          <ac:spMkLst>
            <pc:docMk/>
            <pc:sldMk cId="897979601" sldId="4132"/>
            <ac:spMk id="18" creationId="{D361BC71-58C6-65CF-F7E1-37C55694FDB3}"/>
          </ac:spMkLst>
        </pc:spChg>
        <pc:spChg chg="add mod">
          <ac:chgData name="Martina BUONAURIO" userId="b1d065ec-05d8-4249-9bd7-87e1511a797f" providerId="ADAL" clId="{AD6FC444-C6C5-4671-9D9C-4D2BC39AE330}" dt="2023-05-22T14:29:49.314" v="5830" actId="1036"/>
          <ac:spMkLst>
            <pc:docMk/>
            <pc:sldMk cId="897979601" sldId="4132"/>
            <ac:spMk id="19" creationId="{FA4E415A-C2D2-A9EA-A7B3-32B33A5430F7}"/>
          </ac:spMkLst>
        </pc:spChg>
        <pc:spChg chg="add mod">
          <ac:chgData name="Martina BUONAURIO" userId="b1d065ec-05d8-4249-9bd7-87e1511a797f" providerId="ADAL" clId="{AD6FC444-C6C5-4671-9D9C-4D2BC39AE330}" dt="2023-05-22T14:29:49.314" v="5830" actId="1036"/>
          <ac:spMkLst>
            <pc:docMk/>
            <pc:sldMk cId="897979601" sldId="4132"/>
            <ac:spMk id="20" creationId="{6E776980-E9D5-F308-61C6-BA6BF9E9CBEF}"/>
          </ac:spMkLst>
        </pc:spChg>
        <pc:spChg chg="add mod">
          <ac:chgData name="Martina BUONAURIO" userId="b1d065ec-05d8-4249-9bd7-87e1511a797f" providerId="ADAL" clId="{AD6FC444-C6C5-4671-9D9C-4D2BC39AE330}" dt="2023-05-22T14:29:36.274" v="5818" actId="1037"/>
          <ac:spMkLst>
            <pc:docMk/>
            <pc:sldMk cId="897979601" sldId="4132"/>
            <ac:spMk id="21" creationId="{FE72BA73-B09A-71D0-1546-5C7899470F2A}"/>
          </ac:spMkLst>
        </pc:spChg>
        <pc:spChg chg="add mod">
          <ac:chgData name="Martina BUONAURIO" userId="b1d065ec-05d8-4249-9bd7-87e1511a797f" providerId="ADAL" clId="{AD6FC444-C6C5-4671-9D9C-4D2BC39AE330}" dt="2023-05-22T14:30:17.800" v="5839" actId="1036"/>
          <ac:spMkLst>
            <pc:docMk/>
            <pc:sldMk cId="897979601" sldId="4132"/>
            <ac:spMk id="22" creationId="{8446872D-2E15-F07C-B0DF-C4FD51CD19C4}"/>
          </ac:spMkLst>
        </pc:spChg>
        <pc:spChg chg="add mod">
          <ac:chgData name="Martina BUONAURIO" userId="b1d065ec-05d8-4249-9bd7-87e1511a797f" providerId="ADAL" clId="{AD6FC444-C6C5-4671-9D9C-4D2BC39AE330}" dt="2023-05-22T14:30:11.106" v="5836" actId="20577"/>
          <ac:spMkLst>
            <pc:docMk/>
            <pc:sldMk cId="897979601" sldId="4132"/>
            <ac:spMk id="23" creationId="{E1EC128E-0652-FDAC-6921-A13112418E86}"/>
          </ac:spMkLst>
        </pc:spChg>
        <pc:spChg chg="add mod">
          <ac:chgData name="Martina BUONAURIO" userId="b1d065ec-05d8-4249-9bd7-87e1511a797f" providerId="ADAL" clId="{AD6FC444-C6C5-4671-9D9C-4D2BC39AE330}" dt="2023-05-22T15:33:00.261" v="7331" actId="2085"/>
          <ac:spMkLst>
            <pc:docMk/>
            <pc:sldMk cId="897979601" sldId="4132"/>
            <ac:spMk id="24" creationId="{FC0A6BBE-FD7F-0353-CCB7-29FDB4633D5E}"/>
          </ac:spMkLst>
        </pc:spChg>
        <pc:picChg chg="add mod">
          <ac:chgData name="Martina BUONAURIO" userId="b1d065ec-05d8-4249-9bd7-87e1511a797f" providerId="ADAL" clId="{AD6FC444-C6C5-4671-9D9C-4D2BC39AE330}" dt="2023-05-22T13:20:07.499" v="5482" actId="1036"/>
          <ac:picMkLst>
            <pc:docMk/>
            <pc:sldMk cId="897979601" sldId="4132"/>
            <ac:picMk id="8" creationId="{18F49568-32F2-71C7-A369-CEC70DCB0D26}"/>
          </ac:picMkLst>
        </pc:picChg>
        <pc:picChg chg="add mod">
          <ac:chgData name="Martina BUONAURIO" userId="b1d065ec-05d8-4249-9bd7-87e1511a797f" providerId="ADAL" clId="{AD6FC444-C6C5-4671-9D9C-4D2BC39AE330}" dt="2023-05-22T13:20:07.499" v="5482" actId="1036"/>
          <ac:picMkLst>
            <pc:docMk/>
            <pc:sldMk cId="897979601" sldId="4132"/>
            <ac:picMk id="12" creationId="{DA01933F-652D-0916-B827-3C703F7046B1}"/>
          </ac:picMkLst>
        </pc:picChg>
        <pc:picChg chg="add mod">
          <ac:chgData name="Martina BUONAURIO" userId="b1d065ec-05d8-4249-9bd7-87e1511a797f" providerId="ADAL" clId="{AD6FC444-C6C5-4671-9D9C-4D2BC39AE330}" dt="2023-05-22T13:20:07.499" v="5482" actId="1036"/>
          <ac:picMkLst>
            <pc:docMk/>
            <pc:sldMk cId="897979601" sldId="4132"/>
            <ac:picMk id="13" creationId="{95675D23-A794-E27A-E1CE-60CB08D30F6D}"/>
          </ac:picMkLst>
        </pc:picChg>
      </pc:sldChg>
      <pc:sldChg chg="add del">
        <pc:chgData name="Martina BUONAURIO" userId="b1d065ec-05d8-4249-9bd7-87e1511a797f" providerId="ADAL" clId="{AD6FC444-C6C5-4671-9D9C-4D2BC39AE330}" dt="2023-05-22T10:15:04.119" v="3970"/>
        <pc:sldMkLst>
          <pc:docMk/>
          <pc:sldMk cId="3274023143" sldId="4132"/>
        </pc:sldMkLst>
      </pc:sldChg>
      <pc:sldChg chg="addSp delSp modSp new mod">
        <pc:chgData name="Martina BUONAURIO" userId="b1d065ec-05d8-4249-9bd7-87e1511a797f" providerId="ADAL" clId="{AD6FC444-C6C5-4671-9D9C-4D2BC39AE330}" dt="2023-05-22T15:03:28.037" v="6427" actId="478"/>
        <pc:sldMkLst>
          <pc:docMk/>
          <pc:sldMk cId="2984096189" sldId="4133"/>
        </pc:sldMkLst>
        <pc:spChg chg="del">
          <ac:chgData name="Martina BUONAURIO" userId="b1d065ec-05d8-4249-9bd7-87e1511a797f" providerId="ADAL" clId="{AD6FC444-C6C5-4671-9D9C-4D2BC39AE330}" dt="2023-05-22T15:03:28.037" v="6427" actId="478"/>
          <ac:spMkLst>
            <pc:docMk/>
            <pc:sldMk cId="2984096189" sldId="4133"/>
            <ac:spMk id="2" creationId="{9CA7985D-ED66-EB94-A312-01E0A2B8E353}"/>
          </ac:spMkLst>
        </pc:spChg>
        <pc:spChg chg="del">
          <ac:chgData name="Martina BUONAURIO" userId="b1d065ec-05d8-4249-9bd7-87e1511a797f" providerId="ADAL" clId="{AD6FC444-C6C5-4671-9D9C-4D2BC39AE330}" dt="2023-05-22T15:03:26.840" v="6426" actId="478"/>
          <ac:spMkLst>
            <pc:docMk/>
            <pc:sldMk cId="2984096189" sldId="4133"/>
            <ac:spMk id="3" creationId="{7347235A-81BD-CBC5-E191-7191D2B761F5}"/>
          </ac:spMkLst>
        </pc:spChg>
        <pc:spChg chg="del">
          <ac:chgData name="Martina BUONAURIO" userId="b1d065ec-05d8-4249-9bd7-87e1511a797f" providerId="ADAL" clId="{AD6FC444-C6C5-4671-9D9C-4D2BC39AE330}" dt="2023-05-22T15:03:25.752" v="6425" actId="478"/>
          <ac:spMkLst>
            <pc:docMk/>
            <pc:sldMk cId="2984096189" sldId="4133"/>
            <ac:spMk id="4" creationId="{8BA077DF-133E-3775-64C1-59DF55DF0EEB}"/>
          </ac:spMkLst>
        </pc:spChg>
        <pc:spChg chg="add mod">
          <ac:chgData name="Martina BUONAURIO" userId="b1d065ec-05d8-4249-9bd7-87e1511a797f" providerId="ADAL" clId="{AD6FC444-C6C5-4671-9D9C-4D2BC39AE330}" dt="2023-05-22T15:02:23.885" v="6424" actId="20577"/>
          <ac:spMkLst>
            <pc:docMk/>
            <pc:sldMk cId="2984096189" sldId="4133"/>
            <ac:spMk id="7" creationId="{E9F7064A-F306-ED3C-1F9A-DB9669B8B384}"/>
          </ac:spMkLst>
        </pc:spChg>
      </pc:sldChg>
    </pc:docChg>
  </pc:docChgLst>
  <pc:docChgLst>
    <pc:chgData name="Martina BUONAURIO" userId="b1d065ec-05d8-4249-9bd7-87e1511a797f" providerId="ADAL" clId="{139AF803-C28C-430F-8BAA-BDF743040AED}"/>
    <pc:docChg chg="undo redo custSel addSld delSld modSld sldOrd">
      <pc:chgData name="Martina BUONAURIO" userId="b1d065ec-05d8-4249-9bd7-87e1511a797f" providerId="ADAL" clId="{139AF803-C28C-430F-8BAA-BDF743040AED}" dt="2023-05-23T16:18:20.425" v="5178" actId="20577"/>
      <pc:docMkLst>
        <pc:docMk/>
      </pc:docMkLst>
      <pc:sldChg chg="addSp delSp modSp mod">
        <pc:chgData name="Martina BUONAURIO" userId="b1d065ec-05d8-4249-9bd7-87e1511a797f" providerId="ADAL" clId="{139AF803-C28C-430F-8BAA-BDF743040AED}" dt="2023-05-23T09:53:06.364" v="1598" actId="1037"/>
        <pc:sldMkLst>
          <pc:docMk/>
          <pc:sldMk cId="2997990190" sldId="4124"/>
        </pc:sldMkLst>
        <pc:spChg chg="mod">
          <ac:chgData name="Martina BUONAURIO" userId="b1d065ec-05d8-4249-9bd7-87e1511a797f" providerId="ADAL" clId="{139AF803-C28C-430F-8BAA-BDF743040AED}" dt="2023-05-23T09:53:06.364" v="1598" actId="1037"/>
          <ac:spMkLst>
            <pc:docMk/>
            <pc:sldMk cId="2997990190" sldId="4124"/>
            <ac:spMk id="2" creationId="{06DCAA1E-3F4D-DCEB-F6FA-AF3688BB873D}"/>
          </ac:spMkLst>
        </pc:spChg>
        <pc:spChg chg="add del">
          <ac:chgData name="Martina BUONAURIO" userId="b1d065ec-05d8-4249-9bd7-87e1511a797f" providerId="ADAL" clId="{139AF803-C28C-430F-8BAA-BDF743040AED}" dt="2023-05-23T09:08:22.840" v="71" actId="22"/>
          <ac:spMkLst>
            <pc:docMk/>
            <pc:sldMk cId="2997990190" sldId="4124"/>
            <ac:spMk id="4" creationId="{CCBBCF3D-9722-F801-5BE4-5555ED0E5985}"/>
          </ac:spMkLst>
        </pc:spChg>
        <pc:spChg chg="mod">
          <ac:chgData name="Martina BUONAURIO" userId="b1d065ec-05d8-4249-9bd7-87e1511a797f" providerId="ADAL" clId="{139AF803-C28C-430F-8BAA-BDF743040AED}" dt="2023-05-23T09:28:20.539" v="224" actId="1076"/>
          <ac:spMkLst>
            <pc:docMk/>
            <pc:sldMk cId="2997990190" sldId="4124"/>
            <ac:spMk id="6" creationId="{C223DAB5-4649-1A8E-4CC9-BEBC1FD983B0}"/>
          </ac:spMkLst>
        </pc:spChg>
        <pc:spChg chg="mod">
          <ac:chgData name="Martina BUONAURIO" userId="b1d065ec-05d8-4249-9bd7-87e1511a797f" providerId="ADAL" clId="{139AF803-C28C-430F-8BAA-BDF743040AED}" dt="2023-05-23T09:28:20.539" v="224" actId="1076"/>
          <ac:spMkLst>
            <pc:docMk/>
            <pc:sldMk cId="2997990190" sldId="4124"/>
            <ac:spMk id="8" creationId="{8FE763A0-3103-0FC3-6F52-E9B9DBE8B5F3}"/>
          </ac:spMkLst>
        </pc:spChg>
        <pc:spChg chg="mod">
          <ac:chgData name="Martina BUONAURIO" userId="b1d065ec-05d8-4249-9bd7-87e1511a797f" providerId="ADAL" clId="{139AF803-C28C-430F-8BAA-BDF743040AED}" dt="2023-05-23T09:28:20.539" v="224" actId="1076"/>
          <ac:spMkLst>
            <pc:docMk/>
            <pc:sldMk cId="2997990190" sldId="4124"/>
            <ac:spMk id="9" creationId="{05A2CCD5-693D-19F6-6B5F-DF809A250A29}"/>
          </ac:spMkLst>
        </pc:spChg>
        <pc:spChg chg="add mod">
          <ac:chgData name="Martina BUONAURIO" userId="b1d065ec-05d8-4249-9bd7-87e1511a797f" providerId="ADAL" clId="{139AF803-C28C-430F-8BAA-BDF743040AED}" dt="2023-05-23T09:08:54.466" v="128"/>
          <ac:spMkLst>
            <pc:docMk/>
            <pc:sldMk cId="2997990190" sldId="4124"/>
            <ac:spMk id="10" creationId="{09B73CE8-7258-3D7A-0039-99F2963A12C5}"/>
          </ac:spMkLst>
        </pc:spChg>
        <pc:spChg chg="mod">
          <ac:chgData name="Martina BUONAURIO" userId="b1d065ec-05d8-4249-9bd7-87e1511a797f" providerId="ADAL" clId="{139AF803-C28C-430F-8BAA-BDF743040AED}" dt="2023-05-23T09:28:20.539" v="224" actId="1076"/>
          <ac:spMkLst>
            <pc:docMk/>
            <pc:sldMk cId="2997990190" sldId="4124"/>
            <ac:spMk id="13" creationId="{15CF3107-68F5-F305-C4CC-C9C3CF83AE43}"/>
          </ac:spMkLst>
        </pc:spChg>
        <pc:spChg chg="mod">
          <ac:chgData name="Martina BUONAURIO" userId="b1d065ec-05d8-4249-9bd7-87e1511a797f" providerId="ADAL" clId="{139AF803-C28C-430F-8BAA-BDF743040AED}" dt="2023-05-23T09:28:20.539" v="224" actId="1076"/>
          <ac:spMkLst>
            <pc:docMk/>
            <pc:sldMk cId="2997990190" sldId="4124"/>
            <ac:spMk id="15" creationId="{B5C08431-C717-F9FB-AF46-3CDC4A868D01}"/>
          </ac:spMkLst>
        </pc:spChg>
        <pc:spChg chg="mod">
          <ac:chgData name="Martina BUONAURIO" userId="b1d065ec-05d8-4249-9bd7-87e1511a797f" providerId="ADAL" clId="{139AF803-C28C-430F-8BAA-BDF743040AED}" dt="2023-05-23T09:28:20.539" v="224" actId="1076"/>
          <ac:spMkLst>
            <pc:docMk/>
            <pc:sldMk cId="2997990190" sldId="4124"/>
            <ac:spMk id="16" creationId="{BA0ED54D-668F-5624-30A4-66932F3AB245}"/>
          </ac:spMkLst>
        </pc:spChg>
        <pc:spChg chg="mod">
          <ac:chgData name="Martina BUONAURIO" userId="b1d065ec-05d8-4249-9bd7-87e1511a797f" providerId="ADAL" clId="{139AF803-C28C-430F-8BAA-BDF743040AED}" dt="2023-05-23T09:28:20.539" v="224" actId="1076"/>
          <ac:spMkLst>
            <pc:docMk/>
            <pc:sldMk cId="2997990190" sldId="4124"/>
            <ac:spMk id="23" creationId="{B1C6B75C-0D39-67F3-DA48-079B25933E77}"/>
          </ac:spMkLst>
        </pc:spChg>
        <pc:spChg chg="mod">
          <ac:chgData name="Martina BUONAURIO" userId="b1d065ec-05d8-4249-9bd7-87e1511a797f" providerId="ADAL" clId="{139AF803-C28C-430F-8BAA-BDF743040AED}" dt="2023-05-23T09:28:20.539" v="224" actId="1076"/>
          <ac:spMkLst>
            <pc:docMk/>
            <pc:sldMk cId="2997990190" sldId="4124"/>
            <ac:spMk id="24" creationId="{D679B360-CCD8-18E0-8BBD-C84BB4847E1A}"/>
          </ac:spMkLst>
        </pc:spChg>
        <pc:spChg chg="mod">
          <ac:chgData name="Martina BUONAURIO" userId="b1d065ec-05d8-4249-9bd7-87e1511a797f" providerId="ADAL" clId="{139AF803-C28C-430F-8BAA-BDF743040AED}" dt="2023-05-23T09:28:20.539" v="224" actId="1076"/>
          <ac:spMkLst>
            <pc:docMk/>
            <pc:sldMk cId="2997990190" sldId="4124"/>
            <ac:spMk id="25" creationId="{D24674A6-1C2B-7439-A613-1BB2D6361E1D}"/>
          </ac:spMkLst>
        </pc:spChg>
        <pc:spChg chg="mod">
          <ac:chgData name="Martina BUONAURIO" userId="b1d065ec-05d8-4249-9bd7-87e1511a797f" providerId="ADAL" clId="{139AF803-C28C-430F-8BAA-BDF743040AED}" dt="2023-05-23T09:28:20.539" v="224" actId="1076"/>
          <ac:spMkLst>
            <pc:docMk/>
            <pc:sldMk cId="2997990190" sldId="4124"/>
            <ac:spMk id="26" creationId="{E80D0F3A-A2A8-5FB9-1BAB-A2777868088B}"/>
          </ac:spMkLst>
        </pc:spChg>
        <pc:spChg chg="mod">
          <ac:chgData name="Martina BUONAURIO" userId="b1d065ec-05d8-4249-9bd7-87e1511a797f" providerId="ADAL" clId="{139AF803-C28C-430F-8BAA-BDF743040AED}" dt="2023-05-23T09:52:36.980" v="1576" actId="207"/>
          <ac:spMkLst>
            <pc:docMk/>
            <pc:sldMk cId="2997990190" sldId="4124"/>
            <ac:spMk id="27" creationId="{8BCE0587-DC82-D5D0-7B22-CEF4A874CBDC}"/>
          </ac:spMkLst>
        </pc:spChg>
        <pc:spChg chg="mod">
          <ac:chgData name="Martina BUONAURIO" userId="b1d065ec-05d8-4249-9bd7-87e1511a797f" providerId="ADAL" clId="{139AF803-C28C-430F-8BAA-BDF743040AED}" dt="2023-05-23T09:52:36.980" v="1576" actId="207"/>
          <ac:spMkLst>
            <pc:docMk/>
            <pc:sldMk cId="2997990190" sldId="4124"/>
            <ac:spMk id="28" creationId="{31180437-01A9-A052-BF51-F862164BAEB9}"/>
          </ac:spMkLst>
        </pc:spChg>
        <pc:spChg chg="mod">
          <ac:chgData name="Martina BUONAURIO" userId="b1d065ec-05d8-4249-9bd7-87e1511a797f" providerId="ADAL" clId="{139AF803-C28C-430F-8BAA-BDF743040AED}" dt="2023-05-23T09:52:36.980" v="1576" actId="207"/>
          <ac:spMkLst>
            <pc:docMk/>
            <pc:sldMk cId="2997990190" sldId="4124"/>
            <ac:spMk id="29" creationId="{426943A5-4A81-2BBB-C3B3-BB1D790FB86D}"/>
          </ac:spMkLst>
        </pc:spChg>
        <pc:spChg chg="mod">
          <ac:chgData name="Martina BUONAURIO" userId="b1d065ec-05d8-4249-9bd7-87e1511a797f" providerId="ADAL" clId="{139AF803-C28C-430F-8BAA-BDF743040AED}" dt="2023-05-23T09:52:36.980" v="1576" actId="207"/>
          <ac:spMkLst>
            <pc:docMk/>
            <pc:sldMk cId="2997990190" sldId="4124"/>
            <ac:spMk id="30" creationId="{D0B764A7-C43A-BEB8-7469-AC1A4119E1B7}"/>
          </ac:spMkLst>
        </pc:spChg>
        <pc:spChg chg="mod">
          <ac:chgData name="Martina BUONAURIO" userId="b1d065ec-05d8-4249-9bd7-87e1511a797f" providerId="ADAL" clId="{139AF803-C28C-430F-8BAA-BDF743040AED}" dt="2023-05-23T09:52:37.525" v="1577" actId="207"/>
          <ac:spMkLst>
            <pc:docMk/>
            <pc:sldMk cId="2997990190" sldId="4124"/>
            <ac:spMk id="48" creationId="{B0B503E9-060F-50AE-AB96-16134BF69EE9}"/>
          </ac:spMkLst>
        </pc:spChg>
        <pc:spChg chg="mod">
          <ac:chgData name="Martina BUONAURIO" userId="b1d065ec-05d8-4249-9bd7-87e1511a797f" providerId="ADAL" clId="{139AF803-C28C-430F-8BAA-BDF743040AED}" dt="2023-05-23T09:52:37.525" v="1577" actId="207"/>
          <ac:spMkLst>
            <pc:docMk/>
            <pc:sldMk cId="2997990190" sldId="4124"/>
            <ac:spMk id="49" creationId="{76B1234A-FE22-2EF8-4B3C-8B34AD23E520}"/>
          </ac:spMkLst>
        </pc:spChg>
        <pc:spChg chg="mod">
          <ac:chgData name="Martina BUONAURIO" userId="b1d065ec-05d8-4249-9bd7-87e1511a797f" providerId="ADAL" clId="{139AF803-C28C-430F-8BAA-BDF743040AED}" dt="2023-05-23T09:52:37.525" v="1577" actId="207"/>
          <ac:spMkLst>
            <pc:docMk/>
            <pc:sldMk cId="2997990190" sldId="4124"/>
            <ac:spMk id="50" creationId="{D8D8CFAF-FE9C-9B76-1126-9A2D7DFAFD38}"/>
          </ac:spMkLst>
        </pc:spChg>
        <pc:spChg chg="mod">
          <ac:chgData name="Martina BUONAURIO" userId="b1d065ec-05d8-4249-9bd7-87e1511a797f" providerId="ADAL" clId="{139AF803-C28C-430F-8BAA-BDF743040AED}" dt="2023-05-23T09:52:37.525" v="1577" actId="207"/>
          <ac:spMkLst>
            <pc:docMk/>
            <pc:sldMk cId="2997990190" sldId="4124"/>
            <ac:spMk id="51" creationId="{23F01E88-165C-9165-22F9-4C523FF2BD39}"/>
          </ac:spMkLst>
        </pc:spChg>
        <pc:spChg chg="mod">
          <ac:chgData name="Martina BUONAURIO" userId="b1d065ec-05d8-4249-9bd7-87e1511a797f" providerId="ADAL" clId="{139AF803-C28C-430F-8BAA-BDF743040AED}" dt="2023-05-23T09:28:20.539" v="224" actId="1076"/>
          <ac:spMkLst>
            <pc:docMk/>
            <pc:sldMk cId="2997990190" sldId="4124"/>
            <ac:spMk id="52" creationId="{CC7CB4E4-2A8E-1DB5-CC50-BAA939A493DE}"/>
          </ac:spMkLst>
        </pc:spChg>
        <pc:spChg chg="mod">
          <ac:chgData name="Martina BUONAURIO" userId="b1d065ec-05d8-4249-9bd7-87e1511a797f" providerId="ADAL" clId="{139AF803-C28C-430F-8BAA-BDF743040AED}" dt="2023-05-23T09:28:20.539" v="224" actId="1076"/>
          <ac:spMkLst>
            <pc:docMk/>
            <pc:sldMk cId="2997990190" sldId="4124"/>
            <ac:spMk id="54" creationId="{C11F0851-C840-EAB9-7323-DC532F95CEE2}"/>
          </ac:spMkLst>
        </pc:spChg>
        <pc:spChg chg="mod">
          <ac:chgData name="Martina BUONAURIO" userId="b1d065ec-05d8-4249-9bd7-87e1511a797f" providerId="ADAL" clId="{139AF803-C28C-430F-8BAA-BDF743040AED}" dt="2023-05-23T09:28:20.539" v="224" actId="1076"/>
          <ac:spMkLst>
            <pc:docMk/>
            <pc:sldMk cId="2997990190" sldId="4124"/>
            <ac:spMk id="56" creationId="{56737912-DC20-132F-BE17-D3532264CB37}"/>
          </ac:spMkLst>
        </pc:spChg>
        <pc:spChg chg="mod">
          <ac:chgData name="Martina BUONAURIO" userId="b1d065ec-05d8-4249-9bd7-87e1511a797f" providerId="ADAL" clId="{139AF803-C28C-430F-8BAA-BDF743040AED}" dt="2023-05-23T09:28:20.539" v="224" actId="1076"/>
          <ac:spMkLst>
            <pc:docMk/>
            <pc:sldMk cId="2997990190" sldId="4124"/>
            <ac:spMk id="57" creationId="{5F197404-26BE-B7CC-9ABB-AF2C00566191}"/>
          </ac:spMkLst>
        </pc:spChg>
        <pc:spChg chg="mod">
          <ac:chgData name="Martina BUONAURIO" userId="b1d065ec-05d8-4249-9bd7-87e1511a797f" providerId="ADAL" clId="{139AF803-C28C-430F-8BAA-BDF743040AED}" dt="2023-05-23T09:28:20.539" v="224" actId="1076"/>
          <ac:spMkLst>
            <pc:docMk/>
            <pc:sldMk cId="2997990190" sldId="4124"/>
            <ac:spMk id="60" creationId="{8E6CE793-D63D-1D1E-F6B4-6318D0C787E5}"/>
          </ac:spMkLst>
        </pc:spChg>
        <pc:spChg chg="mod">
          <ac:chgData name="Martina BUONAURIO" userId="b1d065ec-05d8-4249-9bd7-87e1511a797f" providerId="ADAL" clId="{139AF803-C28C-430F-8BAA-BDF743040AED}" dt="2023-05-23T09:28:20.539" v="224" actId="1076"/>
          <ac:spMkLst>
            <pc:docMk/>
            <pc:sldMk cId="2997990190" sldId="4124"/>
            <ac:spMk id="61" creationId="{6822ED3F-118E-5500-540C-11ADC0631BC5}"/>
          </ac:spMkLst>
        </pc:spChg>
        <pc:spChg chg="mod">
          <ac:chgData name="Martina BUONAURIO" userId="b1d065ec-05d8-4249-9bd7-87e1511a797f" providerId="ADAL" clId="{139AF803-C28C-430F-8BAA-BDF743040AED}" dt="2023-05-23T09:53:06.364" v="1598" actId="1037"/>
          <ac:spMkLst>
            <pc:docMk/>
            <pc:sldMk cId="2997990190" sldId="4124"/>
            <ac:spMk id="63" creationId="{2FD50C45-80F6-E310-019D-F2974631F2F3}"/>
          </ac:spMkLst>
        </pc:spChg>
        <pc:picChg chg="mod">
          <ac:chgData name="Martina BUONAURIO" userId="b1d065ec-05d8-4249-9bd7-87e1511a797f" providerId="ADAL" clId="{139AF803-C28C-430F-8BAA-BDF743040AED}" dt="2023-05-23T09:28:20.539" v="224" actId="1076"/>
          <ac:picMkLst>
            <pc:docMk/>
            <pc:sldMk cId="2997990190" sldId="4124"/>
            <ac:picMk id="5" creationId="{2498B143-7642-1A64-FC49-C1291AEDB31E}"/>
          </ac:picMkLst>
        </pc:picChg>
        <pc:picChg chg="mod">
          <ac:chgData name="Martina BUONAURIO" userId="b1d065ec-05d8-4249-9bd7-87e1511a797f" providerId="ADAL" clId="{139AF803-C28C-430F-8BAA-BDF743040AED}" dt="2023-05-23T09:28:20.539" v="224" actId="1076"/>
          <ac:picMkLst>
            <pc:docMk/>
            <pc:sldMk cId="2997990190" sldId="4124"/>
            <ac:picMk id="7" creationId="{FA393A0B-68B9-DE17-3D6D-B38536A5961D}"/>
          </ac:picMkLst>
        </pc:picChg>
        <pc:picChg chg="mod">
          <ac:chgData name="Martina BUONAURIO" userId="b1d065ec-05d8-4249-9bd7-87e1511a797f" providerId="ADAL" clId="{139AF803-C28C-430F-8BAA-BDF743040AED}" dt="2023-05-23T09:28:20.539" v="224" actId="1076"/>
          <ac:picMkLst>
            <pc:docMk/>
            <pc:sldMk cId="2997990190" sldId="4124"/>
            <ac:picMk id="11" creationId="{9ADB34E1-7117-CD9B-D8D9-0FC68DD88511}"/>
          </ac:picMkLst>
        </pc:picChg>
        <pc:picChg chg="mod">
          <ac:chgData name="Martina BUONAURIO" userId="b1d065ec-05d8-4249-9bd7-87e1511a797f" providerId="ADAL" clId="{139AF803-C28C-430F-8BAA-BDF743040AED}" dt="2023-05-23T09:28:20.539" v="224" actId="1076"/>
          <ac:picMkLst>
            <pc:docMk/>
            <pc:sldMk cId="2997990190" sldId="4124"/>
            <ac:picMk id="17" creationId="{67E11485-671A-46CD-C3FA-2C11222D71A7}"/>
          </ac:picMkLst>
        </pc:picChg>
        <pc:picChg chg="mod">
          <ac:chgData name="Martina BUONAURIO" userId="b1d065ec-05d8-4249-9bd7-87e1511a797f" providerId="ADAL" clId="{139AF803-C28C-430F-8BAA-BDF743040AED}" dt="2023-05-23T09:28:20.539" v="224" actId="1076"/>
          <ac:picMkLst>
            <pc:docMk/>
            <pc:sldMk cId="2997990190" sldId="4124"/>
            <ac:picMk id="19" creationId="{70717DFF-596C-7722-A9F7-C09A05EDDD1D}"/>
          </ac:picMkLst>
        </pc:picChg>
        <pc:picChg chg="mod">
          <ac:chgData name="Martina BUONAURIO" userId="b1d065ec-05d8-4249-9bd7-87e1511a797f" providerId="ADAL" clId="{139AF803-C28C-430F-8BAA-BDF743040AED}" dt="2023-05-23T09:28:20.539" v="224" actId="1076"/>
          <ac:picMkLst>
            <pc:docMk/>
            <pc:sldMk cId="2997990190" sldId="4124"/>
            <ac:picMk id="21" creationId="{CCEB66ED-23CC-5974-951E-D9D167E07A4F}"/>
          </ac:picMkLst>
        </pc:picChg>
        <pc:cxnChg chg="mod">
          <ac:chgData name="Martina BUONAURIO" userId="b1d065ec-05d8-4249-9bd7-87e1511a797f" providerId="ADAL" clId="{139AF803-C28C-430F-8BAA-BDF743040AED}" dt="2023-05-23T09:52:02.257" v="1570" actId="1582"/>
          <ac:cxnSpMkLst>
            <pc:docMk/>
            <pc:sldMk cId="2997990190" sldId="4124"/>
            <ac:cxnSpMk id="36" creationId="{65821B92-5408-F763-2C71-601884E781AF}"/>
          </ac:cxnSpMkLst>
        </pc:cxnChg>
        <pc:cxnChg chg="mod">
          <ac:chgData name="Martina BUONAURIO" userId="b1d065ec-05d8-4249-9bd7-87e1511a797f" providerId="ADAL" clId="{139AF803-C28C-430F-8BAA-BDF743040AED}" dt="2023-05-23T09:52:02.257" v="1570" actId="1582"/>
          <ac:cxnSpMkLst>
            <pc:docMk/>
            <pc:sldMk cId="2997990190" sldId="4124"/>
            <ac:cxnSpMk id="42" creationId="{257BFED2-37DF-B222-1A16-5F4C15B23B65}"/>
          </ac:cxnSpMkLst>
        </pc:cxnChg>
        <pc:cxnChg chg="mod">
          <ac:chgData name="Martina BUONAURIO" userId="b1d065ec-05d8-4249-9bd7-87e1511a797f" providerId="ADAL" clId="{139AF803-C28C-430F-8BAA-BDF743040AED}" dt="2023-05-23T09:52:02.257" v="1570" actId="1582"/>
          <ac:cxnSpMkLst>
            <pc:docMk/>
            <pc:sldMk cId="2997990190" sldId="4124"/>
            <ac:cxnSpMk id="43" creationId="{81E58749-E7FD-AAD9-6458-7BD463CC029D}"/>
          </ac:cxnSpMkLst>
        </pc:cxnChg>
        <pc:cxnChg chg="mod">
          <ac:chgData name="Martina BUONAURIO" userId="b1d065ec-05d8-4249-9bd7-87e1511a797f" providerId="ADAL" clId="{139AF803-C28C-430F-8BAA-BDF743040AED}" dt="2023-05-23T09:52:02.257" v="1570" actId="1582"/>
          <ac:cxnSpMkLst>
            <pc:docMk/>
            <pc:sldMk cId="2997990190" sldId="4124"/>
            <ac:cxnSpMk id="44" creationId="{322A6D90-D36D-4409-A1FB-48FB315CDBBF}"/>
          </ac:cxnSpMkLst>
        </pc:cxnChg>
        <pc:cxnChg chg="mod">
          <ac:chgData name="Martina BUONAURIO" userId="b1d065ec-05d8-4249-9bd7-87e1511a797f" providerId="ADAL" clId="{139AF803-C28C-430F-8BAA-BDF743040AED}" dt="2023-05-23T09:52:02.257" v="1570" actId="1582"/>
          <ac:cxnSpMkLst>
            <pc:docMk/>
            <pc:sldMk cId="2997990190" sldId="4124"/>
            <ac:cxnSpMk id="53" creationId="{EDBB7D82-05EF-EA67-8384-B37EAA5E1013}"/>
          </ac:cxnSpMkLst>
        </pc:cxnChg>
        <pc:cxnChg chg="mod">
          <ac:chgData name="Martina BUONAURIO" userId="b1d065ec-05d8-4249-9bd7-87e1511a797f" providerId="ADAL" clId="{139AF803-C28C-430F-8BAA-BDF743040AED}" dt="2023-05-23T09:52:02.257" v="1570" actId="1582"/>
          <ac:cxnSpMkLst>
            <pc:docMk/>
            <pc:sldMk cId="2997990190" sldId="4124"/>
            <ac:cxnSpMk id="58" creationId="{7630A6BC-5C3B-8091-DDFC-56600DC83A6E}"/>
          </ac:cxnSpMkLst>
        </pc:cxnChg>
        <pc:cxnChg chg="mod">
          <ac:chgData name="Martina BUONAURIO" userId="b1d065ec-05d8-4249-9bd7-87e1511a797f" providerId="ADAL" clId="{139AF803-C28C-430F-8BAA-BDF743040AED}" dt="2023-05-23T09:52:02.257" v="1570" actId="1582"/>
          <ac:cxnSpMkLst>
            <pc:docMk/>
            <pc:sldMk cId="2997990190" sldId="4124"/>
            <ac:cxnSpMk id="59" creationId="{2F60595B-C1AF-1479-03F6-37D3A97A53D8}"/>
          </ac:cxnSpMkLst>
        </pc:cxnChg>
      </pc:sldChg>
      <pc:sldChg chg="addSp delSp modSp mod">
        <pc:chgData name="Martina BUONAURIO" userId="b1d065ec-05d8-4249-9bd7-87e1511a797f" providerId="ADAL" clId="{139AF803-C28C-430F-8BAA-BDF743040AED}" dt="2023-05-23T15:58:06.776" v="4777" actId="14100"/>
        <pc:sldMkLst>
          <pc:docMk/>
          <pc:sldMk cId="952471839" sldId="4126"/>
        </pc:sldMkLst>
        <pc:spChg chg="mod">
          <ac:chgData name="Martina BUONAURIO" userId="b1d065ec-05d8-4249-9bd7-87e1511a797f" providerId="ADAL" clId="{139AF803-C28C-430F-8BAA-BDF743040AED}" dt="2023-05-23T14:26:13.644" v="4599" actId="1076"/>
          <ac:spMkLst>
            <pc:docMk/>
            <pc:sldMk cId="952471839" sldId="4126"/>
            <ac:spMk id="2" creationId="{B485B516-C292-A26A-6528-1595DCBE7B7C}"/>
          </ac:spMkLst>
        </pc:spChg>
        <pc:spChg chg="add mod">
          <ac:chgData name="Martina BUONAURIO" userId="b1d065ec-05d8-4249-9bd7-87e1511a797f" providerId="ADAL" clId="{139AF803-C28C-430F-8BAA-BDF743040AED}" dt="2023-05-23T09:09:09.731" v="129"/>
          <ac:spMkLst>
            <pc:docMk/>
            <pc:sldMk cId="952471839" sldId="4126"/>
            <ac:spMk id="3" creationId="{D02AE0B0-9B53-E701-EA89-8E6D155F729F}"/>
          </ac:spMkLst>
        </pc:spChg>
        <pc:spChg chg="mod">
          <ac:chgData name="Martina BUONAURIO" userId="b1d065ec-05d8-4249-9bd7-87e1511a797f" providerId="ADAL" clId="{139AF803-C28C-430F-8BAA-BDF743040AED}" dt="2023-05-23T14:26:13.644" v="4599" actId="1076"/>
          <ac:spMkLst>
            <pc:docMk/>
            <pc:sldMk cId="952471839" sldId="4126"/>
            <ac:spMk id="4" creationId="{5BC592B9-35B4-3DFE-4666-F0E1C4EE41A9}"/>
          </ac:spMkLst>
        </pc:spChg>
        <pc:spChg chg="add mod">
          <ac:chgData name="Martina BUONAURIO" userId="b1d065ec-05d8-4249-9bd7-87e1511a797f" providerId="ADAL" clId="{139AF803-C28C-430F-8BAA-BDF743040AED}" dt="2023-05-23T15:53:42.363" v="4637" actId="207"/>
          <ac:spMkLst>
            <pc:docMk/>
            <pc:sldMk cId="952471839" sldId="4126"/>
            <ac:spMk id="8" creationId="{70AA7EC6-5354-D068-48AE-D4F05742D5DA}"/>
          </ac:spMkLst>
        </pc:spChg>
        <pc:spChg chg="mod">
          <ac:chgData name="Martina BUONAURIO" userId="b1d065ec-05d8-4249-9bd7-87e1511a797f" providerId="ADAL" clId="{139AF803-C28C-430F-8BAA-BDF743040AED}" dt="2023-05-23T14:26:13.644" v="4599" actId="1076"/>
          <ac:spMkLst>
            <pc:docMk/>
            <pc:sldMk cId="952471839" sldId="4126"/>
            <ac:spMk id="9" creationId="{B1CC47DF-1A8C-C6E4-04B4-EF1CCB78D24B}"/>
          </ac:spMkLst>
        </pc:spChg>
        <pc:spChg chg="mod">
          <ac:chgData name="Martina BUONAURIO" userId="b1d065ec-05d8-4249-9bd7-87e1511a797f" providerId="ADAL" clId="{139AF803-C28C-430F-8BAA-BDF743040AED}" dt="2023-05-23T14:26:13.644" v="4599" actId="1076"/>
          <ac:spMkLst>
            <pc:docMk/>
            <pc:sldMk cId="952471839" sldId="4126"/>
            <ac:spMk id="10" creationId="{267B7E6E-30A5-A939-86CF-F8815719A1AF}"/>
          </ac:spMkLst>
        </pc:spChg>
        <pc:spChg chg="mod">
          <ac:chgData name="Martina BUONAURIO" userId="b1d065ec-05d8-4249-9bd7-87e1511a797f" providerId="ADAL" clId="{139AF803-C28C-430F-8BAA-BDF743040AED}" dt="2023-05-23T09:54:15.666" v="1625" actId="1076"/>
          <ac:spMkLst>
            <pc:docMk/>
            <pc:sldMk cId="952471839" sldId="4126"/>
            <ac:spMk id="12" creationId="{16A33B9D-86F8-8490-A12C-973B07007B79}"/>
          </ac:spMkLst>
        </pc:spChg>
        <pc:spChg chg="mod">
          <ac:chgData name="Martina BUONAURIO" userId="b1d065ec-05d8-4249-9bd7-87e1511a797f" providerId="ADAL" clId="{139AF803-C28C-430F-8BAA-BDF743040AED}" dt="2023-05-23T14:26:13.644" v="4599" actId="1076"/>
          <ac:spMkLst>
            <pc:docMk/>
            <pc:sldMk cId="952471839" sldId="4126"/>
            <ac:spMk id="13" creationId="{15CF3107-68F5-F305-C4CC-C9C3CF83AE43}"/>
          </ac:spMkLst>
        </pc:spChg>
        <pc:spChg chg="mod">
          <ac:chgData name="Martina BUONAURIO" userId="b1d065ec-05d8-4249-9bd7-87e1511a797f" providerId="ADAL" clId="{139AF803-C28C-430F-8BAA-BDF743040AED}" dt="2023-05-23T09:54:15.666" v="1625" actId="1076"/>
          <ac:spMkLst>
            <pc:docMk/>
            <pc:sldMk cId="952471839" sldId="4126"/>
            <ac:spMk id="14" creationId="{F08DB364-7F66-F903-DA07-08700258F736}"/>
          </ac:spMkLst>
        </pc:spChg>
        <pc:spChg chg="mod">
          <ac:chgData name="Martina BUONAURIO" userId="b1d065ec-05d8-4249-9bd7-87e1511a797f" providerId="ADAL" clId="{139AF803-C28C-430F-8BAA-BDF743040AED}" dt="2023-05-23T14:26:13.644" v="4599" actId="1076"/>
          <ac:spMkLst>
            <pc:docMk/>
            <pc:sldMk cId="952471839" sldId="4126"/>
            <ac:spMk id="15" creationId="{B5C08431-C717-F9FB-AF46-3CDC4A868D01}"/>
          </ac:spMkLst>
        </pc:spChg>
        <pc:spChg chg="mod">
          <ac:chgData name="Martina BUONAURIO" userId="b1d065ec-05d8-4249-9bd7-87e1511a797f" providerId="ADAL" clId="{139AF803-C28C-430F-8BAA-BDF743040AED}" dt="2023-05-23T14:26:13.644" v="4599" actId="1076"/>
          <ac:spMkLst>
            <pc:docMk/>
            <pc:sldMk cId="952471839" sldId="4126"/>
            <ac:spMk id="16" creationId="{BA0ED54D-668F-5624-30A4-66932F3AB245}"/>
          </ac:spMkLst>
        </pc:spChg>
        <pc:spChg chg="add mod">
          <ac:chgData name="Martina BUONAURIO" userId="b1d065ec-05d8-4249-9bd7-87e1511a797f" providerId="ADAL" clId="{139AF803-C28C-430F-8BAA-BDF743040AED}" dt="2023-05-23T15:56:46.936" v="4736" actId="1038"/>
          <ac:spMkLst>
            <pc:docMk/>
            <pc:sldMk cId="952471839" sldId="4126"/>
            <ac:spMk id="17" creationId="{C1B383F4-AD9B-5EED-E19E-E3720D70E39B}"/>
          </ac:spMkLst>
        </pc:spChg>
        <pc:spChg chg="mod ord">
          <ac:chgData name="Martina BUONAURIO" userId="b1d065ec-05d8-4249-9bd7-87e1511a797f" providerId="ADAL" clId="{139AF803-C28C-430F-8BAA-BDF743040AED}" dt="2023-05-23T14:26:13.644" v="4599" actId="1076"/>
          <ac:spMkLst>
            <pc:docMk/>
            <pc:sldMk cId="952471839" sldId="4126"/>
            <ac:spMk id="18" creationId="{CF44A65F-C70F-ADA1-CF50-4FBE3143B2D3}"/>
          </ac:spMkLst>
        </pc:spChg>
        <pc:spChg chg="mod">
          <ac:chgData name="Martina BUONAURIO" userId="b1d065ec-05d8-4249-9bd7-87e1511a797f" providerId="ADAL" clId="{139AF803-C28C-430F-8BAA-BDF743040AED}" dt="2023-05-23T14:26:13.644" v="4599" actId="1076"/>
          <ac:spMkLst>
            <pc:docMk/>
            <pc:sldMk cId="952471839" sldId="4126"/>
            <ac:spMk id="19" creationId="{4FE9EC91-D4B5-1B2A-8041-504B7E2E201E}"/>
          </ac:spMkLst>
        </pc:spChg>
        <pc:spChg chg="mod">
          <ac:chgData name="Martina BUONAURIO" userId="b1d065ec-05d8-4249-9bd7-87e1511a797f" providerId="ADAL" clId="{139AF803-C28C-430F-8BAA-BDF743040AED}" dt="2023-05-23T14:26:13.644" v="4599" actId="1076"/>
          <ac:spMkLst>
            <pc:docMk/>
            <pc:sldMk cId="952471839" sldId="4126"/>
            <ac:spMk id="20" creationId="{5DC25D2D-D1C4-DBC5-5080-EBC718A5CF8A}"/>
          </ac:spMkLst>
        </pc:spChg>
        <pc:spChg chg="mod">
          <ac:chgData name="Martina BUONAURIO" userId="b1d065ec-05d8-4249-9bd7-87e1511a797f" providerId="ADAL" clId="{139AF803-C28C-430F-8BAA-BDF743040AED}" dt="2023-05-23T14:26:13.644" v="4599" actId="1076"/>
          <ac:spMkLst>
            <pc:docMk/>
            <pc:sldMk cId="952471839" sldId="4126"/>
            <ac:spMk id="21" creationId="{A9AF23B4-2044-722E-3622-1D8985736BEF}"/>
          </ac:spMkLst>
        </pc:spChg>
        <pc:spChg chg="mod">
          <ac:chgData name="Martina BUONAURIO" userId="b1d065ec-05d8-4249-9bd7-87e1511a797f" providerId="ADAL" clId="{139AF803-C28C-430F-8BAA-BDF743040AED}" dt="2023-05-23T14:26:13.644" v="4599" actId="1076"/>
          <ac:spMkLst>
            <pc:docMk/>
            <pc:sldMk cId="952471839" sldId="4126"/>
            <ac:spMk id="22" creationId="{39CAE74F-7E8D-6870-213C-19E5B00D6965}"/>
          </ac:spMkLst>
        </pc:spChg>
        <pc:spChg chg="add mod">
          <ac:chgData name="Martina BUONAURIO" userId="b1d065ec-05d8-4249-9bd7-87e1511a797f" providerId="ADAL" clId="{139AF803-C28C-430F-8BAA-BDF743040AED}" dt="2023-05-23T14:26:13.644" v="4599" actId="1076"/>
          <ac:spMkLst>
            <pc:docMk/>
            <pc:sldMk cId="952471839" sldId="4126"/>
            <ac:spMk id="23" creationId="{5DD179A9-3E50-CD6A-3A64-E20641594670}"/>
          </ac:spMkLst>
        </pc:spChg>
        <pc:spChg chg="add mod">
          <ac:chgData name="Martina BUONAURIO" userId="b1d065ec-05d8-4249-9bd7-87e1511a797f" providerId="ADAL" clId="{139AF803-C28C-430F-8BAA-BDF743040AED}" dt="2023-05-23T15:56:41.497" v="4734" actId="1035"/>
          <ac:spMkLst>
            <pc:docMk/>
            <pc:sldMk cId="952471839" sldId="4126"/>
            <ac:spMk id="25" creationId="{3B27EC0B-C4DD-2619-0758-159139066148}"/>
          </ac:spMkLst>
        </pc:spChg>
        <pc:spChg chg="add mod">
          <ac:chgData name="Martina BUONAURIO" userId="b1d065ec-05d8-4249-9bd7-87e1511a797f" providerId="ADAL" clId="{139AF803-C28C-430F-8BAA-BDF743040AED}" dt="2023-05-23T14:26:13.644" v="4599" actId="1076"/>
          <ac:spMkLst>
            <pc:docMk/>
            <pc:sldMk cId="952471839" sldId="4126"/>
            <ac:spMk id="27" creationId="{C869199A-16E3-09AA-ADB0-12348D60EB51}"/>
          </ac:spMkLst>
        </pc:spChg>
        <pc:spChg chg="add mod">
          <ac:chgData name="Martina BUONAURIO" userId="b1d065ec-05d8-4249-9bd7-87e1511a797f" providerId="ADAL" clId="{139AF803-C28C-430F-8BAA-BDF743040AED}" dt="2023-05-23T15:57:34.015" v="4772" actId="1076"/>
          <ac:spMkLst>
            <pc:docMk/>
            <pc:sldMk cId="952471839" sldId="4126"/>
            <ac:spMk id="33" creationId="{216C9257-1778-14AC-CD9E-9587036F9A12}"/>
          </ac:spMkLst>
        </pc:spChg>
        <pc:spChg chg="mod">
          <ac:chgData name="Martina BUONAURIO" userId="b1d065ec-05d8-4249-9bd7-87e1511a797f" providerId="ADAL" clId="{139AF803-C28C-430F-8BAA-BDF743040AED}" dt="2023-05-23T14:26:13.644" v="4599" actId="1076"/>
          <ac:spMkLst>
            <pc:docMk/>
            <pc:sldMk cId="952471839" sldId="4126"/>
            <ac:spMk id="34" creationId="{9C1AFA53-AA9C-D555-5583-D470A47443DE}"/>
          </ac:spMkLst>
        </pc:spChg>
        <pc:spChg chg="mod">
          <ac:chgData name="Martina BUONAURIO" userId="b1d065ec-05d8-4249-9bd7-87e1511a797f" providerId="ADAL" clId="{139AF803-C28C-430F-8BAA-BDF743040AED}" dt="2023-05-23T14:26:13.644" v="4599" actId="1076"/>
          <ac:spMkLst>
            <pc:docMk/>
            <pc:sldMk cId="952471839" sldId="4126"/>
            <ac:spMk id="35" creationId="{51EA1B37-0507-F2FE-6499-AAC20BE80C1B}"/>
          </ac:spMkLst>
        </pc:spChg>
        <pc:spChg chg="mod">
          <ac:chgData name="Martina BUONAURIO" userId="b1d065ec-05d8-4249-9bd7-87e1511a797f" providerId="ADAL" clId="{139AF803-C28C-430F-8BAA-BDF743040AED}" dt="2023-05-23T14:26:13.644" v="4599" actId="1076"/>
          <ac:spMkLst>
            <pc:docMk/>
            <pc:sldMk cId="952471839" sldId="4126"/>
            <ac:spMk id="37" creationId="{87DFB862-CE7A-C6FF-1D2A-0C1478CECF6A}"/>
          </ac:spMkLst>
        </pc:spChg>
        <pc:spChg chg="mod">
          <ac:chgData name="Martina BUONAURIO" userId="b1d065ec-05d8-4249-9bd7-87e1511a797f" providerId="ADAL" clId="{139AF803-C28C-430F-8BAA-BDF743040AED}" dt="2023-05-23T14:26:13.644" v="4599" actId="1076"/>
          <ac:spMkLst>
            <pc:docMk/>
            <pc:sldMk cId="952471839" sldId="4126"/>
            <ac:spMk id="39" creationId="{86252BFB-C885-D1A8-F447-6F86E1507E06}"/>
          </ac:spMkLst>
        </pc:spChg>
        <pc:spChg chg="mod">
          <ac:chgData name="Martina BUONAURIO" userId="b1d065ec-05d8-4249-9bd7-87e1511a797f" providerId="ADAL" clId="{139AF803-C28C-430F-8BAA-BDF743040AED}" dt="2023-05-23T14:26:13.644" v="4599" actId="1076"/>
          <ac:spMkLst>
            <pc:docMk/>
            <pc:sldMk cId="952471839" sldId="4126"/>
            <ac:spMk id="40" creationId="{B258ADB6-5A72-3062-0929-962DC7A66610}"/>
          </ac:spMkLst>
        </pc:spChg>
        <pc:spChg chg="mod">
          <ac:chgData name="Martina BUONAURIO" userId="b1d065ec-05d8-4249-9bd7-87e1511a797f" providerId="ADAL" clId="{139AF803-C28C-430F-8BAA-BDF743040AED}" dt="2023-05-23T14:26:13.644" v="4599" actId="1076"/>
          <ac:spMkLst>
            <pc:docMk/>
            <pc:sldMk cId="952471839" sldId="4126"/>
            <ac:spMk id="48" creationId="{B0B503E9-060F-50AE-AB96-16134BF69EE9}"/>
          </ac:spMkLst>
        </pc:spChg>
        <pc:spChg chg="mod">
          <ac:chgData name="Martina BUONAURIO" userId="b1d065ec-05d8-4249-9bd7-87e1511a797f" providerId="ADAL" clId="{139AF803-C28C-430F-8BAA-BDF743040AED}" dt="2023-05-23T14:26:13.644" v="4599" actId="1076"/>
          <ac:spMkLst>
            <pc:docMk/>
            <pc:sldMk cId="952471839" sldId="4126"/>
            <ac:spMk id="55" creationId="{BB70E2E1-E4EF-7E2B-C51E-D9975A95A0DE}"/>
          </ac:spMkLst>
        </pc:spChg>
        <pc:spChg chg="mod">
          <ac:chgData name="Martina BUONAURIO" userId="b1d065ec-05d8-4249-9bd7-87e1511a797f" providerId="ADAL" clId="{139AF803-C28C-430F-8BAA-BDF743040AED}" dt="2023-05-23T14:26:13.644" v="4599" actId="1076"/>
          <ac:spMkLst>
            <pc:docMk/>
            <pc:sldMk cId="952471839" sldId="4126"/>
            <ac:spMk id="62" creationId="{249CCF46-1846-2F34-FD96-F491BE7201D7}"/>
          </ac:spMkLst>
        </pc:spChg>
        <pc:picChg chg="mod">
          <ac:chgData name="Martina BUONAURIO" userId="b1d065ec-05d8-4249-9bd7-87e1511a797f" providerId="ADAL" clId="{139AF803-C28C-430F-8BAA-BDF743040AED}" dt="2023-05-23T14:26:13.644" v="4599" actId="1076"/>
          <ac:picMkLst>
            <pc:docMk/>
            <pc:sldMk cId="952471839" sldId="4126"/>
            <ac:picMk id="5" creationId="{2498B143-7642-1A64-FC49-C1291AEDB31E}"/>
          </ac:picMkLst>
        </pc:picChg>
        <pc:picChg chg="mod">
          <ac:chgData name="Martina BUONAURIO" userId="b1d065ec-05d8-4249-9bd7-87e1511a797f" providerId="ADAL" clId="{139AF803-C28C-430F-8BAA-BDF743040AED}" dt="2023-05-23T14:26:13.644" v="4599" actId="1076"/>
          <ac:picMkLst>
            <pc:docMk/>
            <pc:sldMk cId="952471839" sldId="4126"/>
            <ac:picMk id="7" creationId="{FA393A0B-68B9-DE17-3D6D-B38536A5961D}"/>
          </ac:picMkLst>
        </pc:picChg>
        <pc:picChg chg="mod">
          <ac:chgData name="Martina BUONAURIO" userId="b1d065ec-05d8-4249-9bd7-87e1511a797f" providerId="ADAL" clId="{139AF803-C28C-430F-8BAA-BDF743040AED}" dt="2023-05-23T14:26:13.644" v="4599" actId="1076"/>
          <ac:picMkLst>
            <pc:docMk/>
            <pc:sldMk cId="952471839" sldId="4126"/>
            <ac:picMk id="11" creationId="{9ADB34E1-7117-CD9B-D8D9-0FC68DD88511}"/>
          </ac:picMkLst>
        </pc:picChg>
        <pc:picChg chg="mod">
          <ac:chgData name="Martina BUONAURIO" userId="b1d065ec-05d8-4249-9bd7-87e1511a797f" providerId="ADAL" clId="{139AF803-C28C-430F-8BAA-BDF743040AED}" dt="2023-05-23T15:55:21.227" v="4696" actId="2085"/>
          <ac:picMkLst>
            <pc:docMk/>
            <pc:sldMk cId="952471839" sldId="4126"/>
            <ac:picMk id="32" creationId="{804765B8-C18A-58E4-5670-1414F52D691E}"/>
          </ac:picMkLst>
        </pc:picChg>
        <pc:picChg chg="mod">
          <ac:chgData name="Martina BUONAURIO" userId="b1d065ec-05d8-4249-9bd7-87e1511a797f" providerId="ADAL" clId="{139AF803-C28C-430F-8BAA-BDF743040AED}" dt="2023-05-23T14:26:13.644" v="4599" actId="1076"/>
          <ac:picMkLst>
            <pc:docMk/>
            <pc:sldMk cId="952471839" sldId="4126"/>
            <ac:picMk id="38" creationId="{E09C93F5-5E3D-A2F4-ED97-6B0F1A28F1DB}"/>
          </ac:picMkLst>
        </pc:picChg>
        <pc:picChg chg="add del mod">
          <ac:chgData name="Martina BUONAURIO" userId="b1d065ec-05d8-4249-9bd7-87e1511a797f" providerId="ADAL" clId="{139AF803-C28C-430F-8BAA-BDF743040AED}" dt="2023-05-23T15:51:36.215" v="4610" actId="478"/>
          <ac:picMkLst>
            <pc:docMk/>
            <pc:sldMk cId="952471839" sldId="4126"/>
            <ac:picMk id="1026" creationId="{93BC2EB0-217B-948D-1205-C46BCA4AF7BC}"/>
          </ac:picMkLst>
        </pc:picChg>
        <pc:picChg chg="add del">
          <ac:chgData name="Martina BUONAURIO" userId="b1d065ec-05d8-4249-9bd7-87e1511a797f" providerId="ADAL" clId="{139AF803-C28C-430F-8BAA-BDF743040AED}" dt="2023-05-23T15:52:01.949" v="4612" actId="478"/>
          <ac:picMkLst>
            <pc:docMk/>
            <pc:sldMk cId="952471839" sldId="4126"/>
            <ac:picMk id="1028" creationId="{E83DABCB-77C4-B808-5196-BE1C04C43787}"/>
          </ac:picMkLst>
        </pc:picChg>
        <pc:cxnChg chg="del">
          <ac:chgData name="Martina BUONAURIO" userId="b1d065ec-05d8-4249-9bd7-87e1511a797f" providerId="ADAL" clId="{139AF803-C28C-430F-8BAA-BDF743040AED}" dt="2023-05-23T09:32:58.166" v="541" actId="478"/>
          <ac:cxnSpMkLst>
            <pc:docMk/>
            <pc:sldMk cId="952471839" sldId="4126"/>
            <ac:cxnSpMk id="17" creationId="{C19AE8CE-BA51-7D4E-558D-552B3D5D245A}"/>
          </ac:cxnSpMkLst>
        </pc:cxnChg>
        <pc:cxnChg chg="add mod">
          <ac:chgData name="Martina BUONAURIO" userId="b1d065ec-05d8-4249-9bd7-87e1511a797f" providerId="ADAL" clId="{139AF803-C28C-430F-8BAA-BDF743040AED}" dt="2023-05-23T14:26:13.644" v="4599" actId="1076"/>
          <ac:cxnSpMkLst>
            <pc:docMk/>
            <pc:sldMk cId="952471839" sldId="4126"/>
            <ac:cxnSpMk id="24" creationId="{C99C77CE-3590-08A5-1C32-1E938A47BEE0}"/>
          </ac:cxnSpMkLst>
        </pc:cxnChg>
        <pc:cxnChg chg="add mod">
          <ac:chgData name="Martina BUONAURIO" userId="b1d065ec-05d8-4249-9bd7-87e1511a797f" providerId="ADAL" clId="{139AF803-C28C-430F-8BAA-BDF743040AED}" dt="2023-05-23T14:26:13.644" v="4599" actId="1076"/>
          <ac:cxnSpMkLst>
            <pc:docMk/>
            <pc:sldMk cId="952471839" sldId="4126"/>
            <ac:cxnSpMk id="26" creationId="{763CDE6E-73F2-A167-3C60-503B4A0EFE5B}"/>
          </ac:cxnSpMkLst>
        </pc:cxnChg>
        <pc:cxnChg chg="add mod">
          <ac:chgData name="Martina BUONAURIO" userId="b1d065ec-05d8-4249-9bd7-87e1511a797f" providerId="ADAL" clId="{139AF803-C28C-430F-8BAA-BDF743040AED}" dt="2023-05-23T14:26:13.644" v="4599" actId="1076"/>
          <ac:cxnSpMkLst>
            <pc:docMk/>
            <pc:sldMk cId="952471839" sldId="4126"/>
            <ac:cxnSpMk id="28" creationId="{8EB1AABE-9AC3-D138-9C0D-02465D3D63F9}"/>
          </ac:cxnSpMkLst>
        </pc:cxnChg>
        <pc:cxnChg chg="add mod">
          <ac:chgData name="Martina BUONAURIO" userId="b1d065ec-05d8-4249-9bd7-87e1511a797f" providerId="ADAL" clId="{139AF803-C28C-430F-8BAA-BDF743040AED}" dt="2023-05-23T15:57:54.495" v="4776" actId="14100"/>
          <ac:cxnSpMkLst>
            <pc:docMk/>
            <pc:sldMk cId="952471839" sldId="4126"/>
            <ac:cxnSpMk id="29" creationId="{A509306E-F331-7237-819C-E7263EC3A758}"/>
          </ac:cxnSpMkLst>
        </pc:cxnChg>
        <pc:cxnChg chg="mod ord">
          <ac:chgData name="Martina BUONAURIO" userId="b1d065ec-05d8-4249-9bd7-87e1511a797f" providerId="ADAL" clId="{139AF803-C28C-430F-8BAA-BDF743040AED}" dt="2023-05-23T14:26:13.644" v="4599" actId="1076"/>
          <ac:cxnSpMkLst>
            <pc:docMk/>
            <pc:sldMk cId="952471839" sldId="4126"/>
            <ac:cxnSpMk id="36" creationId="{65821B92-5408-F763-2C71-601884E781AF}"/>
          </ac:cxnSpMkLst>
        </pc:cxnChg>
        <pc:cxnChg chg="add mod">
          <ac:chgData name="Martina BUONAURIO" userId="b1d065ec-05d8-4249-9bd7-87e1511a797f" providerId="ADAL" clId="{139AF803-C28C-430F-8BAA-BDF743040AED}" dt="2023-05-23T15:58:06.776" v="4777" actId="14100"/>
          <ac:cxnSpMkLst>
            <pc:docMk/>
            <pc:sldMk cId="952471839" sldId="4126"/>
            <ac:cxnSpMk id="41" creationId="{1A02BEE1-64F0-7D3D-C115-67A2F9960F8F}"/>
          </ac:cxnSpMkLst>
        </pc:cxnChg>
        <pc:cxnChg chg="mod">
          <ac:chgData name="Martina BUONAURIO" userId="b1d065ec-05d8-4249-9bd7-87e1511a797f" providerId="ADAL" clId="{139AF803-C28C-430F-8BAA-BDF743040AED}" dt="2023-05-23T14:26:13.644" v="4599" actId="1076"/>
          <ac:cxnSpMkLst>
            <pc:docMk/>
            <pc:sldMk cId="952471839" sldId="4126"/>
            <ac:cxnSpMk id="45" creationId="{A7F4806D-A8ED-9658-FC2A-5466AA7AB707}"/>
          </ac:cxnSpMkLst>
        </pc:cxnChg>
        <pc:cxnChg chg="mod ord">
          <ac:chgData name="Martina BUONAURIO" userId="b1d065ec-05d8-4249-9bd7-87e1511a797f" providerId="ADAL" clId="{139AF803-C28C-430F-8BAA-BDF743040AED}" dt="2023-05-23T14:26:13.644" v="4599" actId="1076"/>
          <ac:cxnSpMkLst>
            <pc:docMk/>
            <pc:sldMk cId="952471839" sldId="4126"/>
            <ac:cxnSpMk id="46" creationId="{4147D6C7-98B7-9098-1587-B268627E4E4D}"/>
          </ac:cxnSpMkLst>
        </pc:cxnChg>
      </pc:sldChg>
      <pc:sldChg chg="addSp delSp modSp mod">
        <pc:chgData name="Martina BUONAURIO" userId="b1d065ec-05d8-4249-9bd7-87e1511a797f" providerId="ADAL" clId="{139AF803-C28C-430F-8BAA-BDF743040AED}" dt="2023-05-23T16:18:20.425" v="5178" actId="20577"/>
        <pc:sldMkLst>
          <pc:docMk/>
          <pc:sldMk cId="545162706" sldId="4127"/>
        </pc:sldMkLst>
        <pc:spChg chg="mod ord">
          <ac:chgData name="Martina BUONAURIO" userId="b1d065ec-05d8-4249-9bd7-87e1511a797f" providerId="ADAL" clId="{139AF803-C28C-430F-8BAA-BDF743040AED}" dt="2023-05-23T09:51:21.422" v="1565" actId="1037"/>
          <ac:spMkLst>
            <pc:docMk/>
            <pc:sldMk cId="545162706" sldId="4127"/>
            <ac:spMk id="2" creationId="{9E6A2A29-81F5-4648-ADEC-9C46C4120AB7}"/>
          </ac:spMkLst>
        </pc:spChg>
        <pc:spChg chg="mod">
          <ac:chgData name="Martina BUONAURIO" userId="b1d065ec-05d8-4249-9bd7-87e1511a797f" providerId="ADAL" clId="{139AF803-C28C-430F-8BAA-BDF743040AED}" dt="2023-05-23T09:51:21.422" v="1565" actId="1037"/>
          <ac:spMkLst>
            <pc:docMk/>
            <pc:sldMk cId="545162706" sldId="4127"/>
            <ac:spMk id="4" creationId="{709AD2E9-3778-EB3D-B55F-25DCB38BBF86}"/>
          </ac:spMkLst>
        </pc:spChg>
        <pc:spChg chg="mod">
          <ac:chgData name="Martina BUONAURIO" userId="b1d065ec-05d8-4249-9bd7-87e1511a797f" providerId="ADAL" clId="{139AF803-C28C-430F-8BAA-BDF743040AED}" dt="2023-05-23T09:51:21.422" v="1565" actId="1037"/>
          <ac:spMkLst>
            <pc:docMk/>
            <pc:sldMk cId="545162706" sldId="4127"/>
            <ac:spMk id="5" creationId="{02F1B6B5-0F3C-4BF9-0F3C-57458E08F08A}"/>
          </ac:spMkLst>
        </pc:spChg>
        <pc:spChg chg="mod ord">
          <ac:chgData name="Martina BUONAURIO" userId="b1d065ec-05d8-4249-9bd7-87e1511a797f" providerId="ADAL" clId="{139AF803-C28C-430F-8BAA-BDF743040AED}" dt="2023-05-23T09:51:21.422" v="1565" actId="1037"/>
          <ac:spMkLst>
            <pc:docMk/>
            <pc:sldMk cId="545162706" sldId="4127"/>
            <ac:spMk id="6" creationId="{8A0ED77A-6254-502D-5816-3CD7DCD84C7E}"/>
          </ac:spMkLst>
        </pc:spChg>
        <pc:spChg chg="add mod">
          <ac:chgData name="Martina BUONAURIO" userId="b1d065ec-05d8-4249-9bd7-87e1511a797f" providerId="ADAL" clId="{139AF803-C28C-430F-8BAA-BDF743040AED}" dt="2023-05-23T09:09:11.113" v="130"/>
          <ac:spMkLst>
            <pc:docMk/>
            <pc:sldMk cId="545162706" sldId="4127"/>
            <ac:spMk id="7" creationId="{60525D71-3D35-086F-FD84-12B7D3C86154}"/>
          </ac:spMkLst>
        </pc:spChg>
        <pc:spChg chg="add mod">
          <ac:chgData name="Martina BUONAURIO" userId="b1d065ec-05d8-4249-9bd7-87e1511a797f" providerId="ADAL" clId="{139AF803-C28C-430F-8BAA-BDF743040AED}" dt="2023-05-23T13:23:50.324" v="3128" actId="1076"/>
          <ac:spMkLst>
            <pc:docMk/>
            <pc:sldMk cId="545162706" sldId="4127"/>
            <ac:spMk id="9" creationId="{33FA51BB-6B35-0CE9-D09C-8CC0E14AD2D6}"/>
          </ac:spMkLst>
        </pc:spChg>
        <pc:spChg chg="del mod">
          <ac:chgData name="Martina BUONAURIO" userId="b1d065ec-05d8-4249-9bd7-87e1511a797f" providerId="ADAL" clId="{139AF803-C28C-430F-8BAA-BDF743040AED}" dt="2023-05-23T09:51:24.284" v="1566" actId="478"/>
          <ac:spMkLst>
            <pc:docMk/>
            <pc:sldMk cId="545162706" sldId="4127"/>
            <ac:spMk id="10" creationId="{B9574AD3-EECC-EB52-54B6-4F5F5665B20D}"/>
          </ac:spMkLst>
        </pc:spChg>
        <pc:spChg chg="add mod">
          <ac:chgData name="Martina BUONAURIO" userId="b1d065ec-05d8-4249-9bd7-87e1511a797f" providerId="ADAL" clId="{139AF803-C28C-430F-8BAA-BDF743040AED}" dt="2023-05-23T09:51:21.422" v="1565" actId="1037"/>
          <ac:spMkLst>
            <pc:docMk/>
            <pc:sldMk cId="545162706" sldId="4127"/>
            <ac:spMk id="11" creationId="{39B244A3-A1B0-A57F-7DB6-A8E5F3775E6D}"/>
          </ac:spMkLst>
        </pc:spChg>
        <pc:spChg chg="mod">
          <ac:chgData name="Martina BUONAURIO" userId="b1d065ec-05d8-4249-9bd7-87e1511a797f" providerId="ADAL" clId="{139AF803-C28C-430F-8BAA-BDF743040AED}" dt="2023-05-23T14:11:21.134" v="4149" actId="1076"/>
          <ac:spMkLst>
            <pc:docMk/>
            <pc:sldMk cId="545162706" sldId="4127"/>
            <ac:spMk id="12" creationId="{16A33B9D-86F8-8490-A12C-973B07007B79}"/>
          </ac:spMkLst>
        </pc:spChg>
        <pc:spChg chg="mod">
          <ac:chgData name="Martina BUONAURIO" userId="b1d065ec-05d8-4249-9bd7-87e1511a797f" providerId="ADAL" clId="{139AF803-C28C-430F-8BAA-BDF743040AED}" dt="2023-05-23T09:51:21.422" v="1565" actId="1037"/>
          <ac:spMkLst>
            <pc:docMk/>
            <pc:sldMk cId="545162706" sldId="4127"/>
            <ac:spMk id="13" creationId="{E3A4A639-D793-1131-6502-2128DA14050B}"/>
          </ac:spMkLst>
        </pc:spChg>
        <pc:spChg chg="mod">
          <ac:chgData name="Martina BUONAURIO" userId="b1d065ec-05d8-4249-9bd7-87e1511a797f" providerId="ADAL" clId="{139AF803-C28C-430F-8BAA-BDF743040AED}" dt="2023-05-23T14:23:46.882" v="4511" actId="20577"/>
          <ac:spMkLst>
            <pc:docMk/>
            <pc:sldMk cId="545162706" sldId="4127"/>
            <ac:spMk id="14" creationId="{F08DB364-7F66-F903-DA07-08700258F736}"/>
          </ac:spMkLst>
        </pc:spChg>
        <pc:spChg chg="mod">
          <ac:chgData name="Martina BUONAURIO" userId="b1d065ec-05d8-4249-9bd7-87e1511a797f" providerId="ADAL" clId="{139AF803-C28C-430F-8BAA-BDF743040AED}" dt="2023-05-23T09:51:21.422" v="1565" actId="1037"/>
          <ac:spMkLst>
            <pc:docMk/>
            <pc:sldMk cId="545162706" sldId="4127"/>
            <ac:spMk id="15" creationId="{2F2DF25C-CF08-DFF2-A155-37F433E689BC}"/>
          </ac:spMkLst>
        </pc:spChg>
        <pc:spChg chg="mod">
          <ac:chgData name="Martina BUONAURIO" userId="b1d065ec-05d8-4249-9bd7-87e1511a797f" providerId="ADAL" clId="{139AF803-C28C-430F-8BAA-BDF743040AED}" dt="2023-05-23T09:51:21.422" v="1565" actId="1037"/>
          <ac:spMkLst>
            <pc:docMk/>
            <pc:sldMk cId="545162706" sldId="4127"/>
            <ac:spMk id="16" creationId="{D6EDDF09-5A59-EE82-69D4-7CC5DC146E43}"/>
          </ac:spMkLst>
        </pc:spChg>
        <pc:spChg chg="mod">
          <ac:chgData name="Martina BUONAURIO" userId="b1d065ec-05d8-4249-9bd7-87e1511a797f" providerId="ADAL" clId="{139AF803-C28C-430F-8BAA-BDF743040AED}" dt="2023-05-23T09:51:21.422" v="1565" actId="1037"/>
          <ac:spMkLst>
            <pc:docMk/>
            <pc:sldMk cId="545162706" sldId="4127"/>
            <ac:spMk id="17" creationId="{CA390023-5681-7FA8-9FE4-373773F49C4F}"/>
          </ac:spMkLst>
        </pc:spChg>
        <pc:spChg chg="mod">
          <ac:chgData name="Martina BUONAURIO" userId="b1d065ec-05d8-4249-9bd7-87e1511a797f" providerId="ADAL" clId="{139AF803-C28C-430F-8BAA-BDF743040AED}" dt="2023-05-23T09:51:21.422" v="1565" actId="1037"/>
          <ac:spMkLst>
            <pc:docMk/>
            <pc:sldMk cId="545162706" sldId="4127"/>
            <ac:spMk id="18" creationId="{EAAC5242-FC34-EE3A-D788-CDDA860BDD2C}"/>
          </ac:spMkLst>
        </pc:spChg>
        <pc:spChg chg="add mod">
          <ac:chgData name="Martina BUONAURIO" userId="b1d065ec-05d8-4249-9bd7-87e1511a797f" providerId="ADAL" clId="{139AF803-C28C-430F-8BAA-BDF743040AED}" dt="2023-05-23T09:51:21.422" v="1565" actId="1037"/>
          <ac:spMkLst>
            <pc:docMk/>
            <pc:sldMk cId="545162706" sldId="4127"/>
            <ac:spMk id="19" creationId="{2BAF8459-7053-DE10-6709-A2C290219097}"/>
          </ac:spMkLst>
        </pc:spChg>
        <pc:spChg chg="mod">
          <ac:chgData name="Martina BUONAURIO" userId="b1d065ec-05d8-4249-9bd7-87e1511a797f" providerId="ADAL" clId="{139AF803-C28C-430F-8BAA-BDF743040AED}" dt="2023-05-23T16:02:39.844" v="4849" actId="20577"/>
          <ac:spMkLst>
            <pc:docMk/>
            <pc:sldMk cId="545162706" sldId="4127"/>
            <ac:spMk id="20" creationId="{3D902695-E653-29EE-B224-222456ABB9AE}"/>
          </ac:spMkLst>
        </pc:spChg>
        <pc:spChg chg="mod">
          <ac:chgData name="Martina BUONAURIO" userId="b1d065ec-05d8-4249-9bd7-87e1511a797f" providerId="ADAL" clId="{139AF803-C28C-430F-8BAA-BDF743040AED}" dt="2023-05-23T09:51:21.422" v="1565" actId="1037"/>
          <ac:spMkLst>
            <pc:docMk/>
            <pc:sldMk cId="545162706" sldId="4127"/>
            <ac:spMk id="21" creationId="{7D1EBFCC-AF54-4384-7058-488A6551D7E2}"/>
          </ac:spMkLst>
        </pc:spChg>
        <pc:spChg chg="mod">
          <ac:chgData name="Martina BUONAURIO" userId="b1d065ec-05d8-4249-9bd7-87e1511a797f" providerId="ADAL" clId="{139AF803-C28C-430F-8BAA-BDF743040AED}" dt="2023-05-23T16:18:20.425" v="5178" actId="20577"/>
          <ac:spMkLst>
            <pc:docMk/>
            <pc:sldMk cId="545162706" sldId="4127"/>
            <ac:spMk id="22" creationId="{230BDDAD-7685-1E7D-46B7-7ED870AFACD1}"/>
          </ac:spMkLst>
        </pc:spChg>
        <pc:spChg chg="mod">
          <ac:chgData name="Martina BUONAURIO" userId="b1d065ec-05d8-4249-9bd7-87e1511a797f" providerId="ADAL" clId="{139AF803-C28C-430F-8BAA-BDF743040AED}" dt="2023-05-23T09:51:21.422" v="1565" actId="1037"/>
          <ac:spMkLst>
            <pc:docMk/>
            <pc:sldMk cId="545162706" sldId="4127"/>
            <ac:spMk id="24" creationId="{A9E654F3-8988-A8CE-363C-78356619367A}"/>
          </ac:spMkLst>
        </pc:spChg>
        <pc:spChg chg="add mod">
          <ac:chgData name="Martina BUONAURIO" userId="b1d065ec-05d8-4249-9bd7-87e1511a797f" providerId="ADAL" clId="{139AF803-C28C-430F-8BAA-BDF743040AED}" dt="2023-05-23T09:51:21.422" v="1565" actId="1037"/>
          <ac:spMkLst>
            <pc:docMk/>
            <pc:sldMk cId="545162706" sldId="4127"/>
            <ac:spMk id="25" creationId="{85A39B7B-E1CE-01AF-03EC-4B71029289F0}"/>
          </ac:spMkLst>
        </pc:spChg>
        <pc:spChg chg="mod">
          <ac:chgData name="Martina BUONAURIO" userId="b1d065ec-05d8-4249-9bd7-87e1511a797f" providerId="ADAL" clId="{139AF803-C28C-430F-8BAA-BDF743040AED}" dt="2023-05-23T09:51:21.422" v="1565" actId="1037"/>
          <ac:spMkLst>
            <pc:docMk/>
            <pc:sldMk cId="545162706" sldId="4127"/>
            <ac:spMk id="27" creationId="{9D72C7FB-EA3B-BB81-989D-B92E8E534D52}"/>
          </ac:spMkLst>
        </pc:spChg>
        <pc:spChg chg="mod">
          <ac:chgData name="Martina BUONAURIO" userId="b1d065ec-05d8-4249-9bd7-87e1511a797f" providerId="ADAL" clId="{139AF803-C28C-430F-8BAA-BDF743040AED}" dt="2023-05-23T09:51:21.422" v="1565" actId="1037"/>
          <ac:spMkLst>
            <pc:docMk/>
            <pc:sldMk cId="545162706" sldId="4127"/>
            <ac:spMk id="28" creationId="{FD639B4A-CF14-AB80-0011-C1928481FA37}"/>
          </ac:spMkLst>
        </pc:spChg>
        <pc:spChg chg="mod">
          <ac:chgData name="Martina BUONAURIO" userId="b1d065ec-05d8-4249-9bd7-87e1511a797f" providerId="ADAL" clId="{139AF803-C28C-430F-8BAA-BDF743040AED}" dt="2023-05-23T16:02:37.189" v="4848" actId="20577"/>
          <ac:spMkLst>
            <pc:docMk/>
            <pc:sldMk cId="545162706" sldId="4127"/>
            <ac:spMk id="29" creationId="{E6A31B2F-D4CB-B07E-0798-E5C137238E32}"/>
          </ac:spMkLst>
        </pc:spChg>
        <pc:spChg chg="add mod">
          <ac:chgData name="Martina BUONAURIO" userId="b1d065ec-05d8-4249-9bd7-87e1511a797f" providerId="ADAL" clId="{139AF803-C28C-430F-8BAA-BDF743040AED}" dt="2023-05-23T09:51:21.422" v="1565" actId="1037"/>
          <ac:spMkLst>
            <pc:docMk/>
            <pc:sldMk cId="545162706" sldId="4127"/>
            <ac:spMk id="33" creationId="{A52D9247-E89E-5B3D-1B46-11D87AF4B589}"/>
          </ac:spMkLst>
        </pc:spChg>
        <pc:spChg chg="mod">
          <ac:chgData name="Martina BUONAURIO" userId="b1d065ec-05d8-4249-9bd7-87e1511a797f" providerId="ADAL" clId="{139AF803-C28C-430F-8BAA-BDF743040AED}" dt="2023-05-23T09:51:21.422" v="1565" actId="1037"/>
          <ac:spMkLst>
            <pc:docMk/>
            <pc:sldMk cId="545162706" sldId="4127"/>
            <ac:spMk id="42" creationId="{3F9F5C62-EA64-6A49-7F61-87A8D41A4841}"/>
          </ac:spMkLst>
        </pc:spChg>
        <pc:spChg chg="del mod">
          <ac:chgData name="Martina BUONAURIO" userId="b1d065ec-05d8-4249-9bd7-87e1511a797f" providerId="ADAL" clId="{139AF803-C28C-430F-8BAA-BDF743040AED}" dt="2023-05-23T09:41:24.100" v="1196" actId="478"/>
          <ac:spMkLst>
            <pc:docMk/>
            <pc:sldMk cId="545162706" sldId="4127"/>
            <ac:spMk id="51" creationId="{B470C4C0-0895-AD7D-8A8E-FE6BF6F4167A}"/>
          </ac:spMkLst>
        </pc:spChg>
        <pc:spChg chg="add mod">
          <ac:chgData name="Martina BUONAURIO" userId="b1d065ec-05d8-4249-9bd7-87e1511a797f" providerId="ADAL" clId="{139AF803-C28C-430F-8BAA-BDF743040AED}" dt="2023-05-23T09:51:21.422" v="1565" actId="1037"/>
          <ac:spMkLst>
            <pc:docMk/>
            <pc:sldMk cId="545162706" sldId="4127"/>
            <ac:spMk id="54" creationId="{FC0CA6CA-1CD0-06C9-80F2-F08892EE7190}"/>
          </ac:spMkLst>
        </pc:spChg>
        <pc:spChg chg="add del mod">
          <ac:chgData name="Martina BUONAURIO" userId="b1d065ec-05d8-4249-9bd7-87e1511a797f" providerId="ADAL" clId="{139AF803-C28C-430F-8BAA-BDF743040AED}" dt="2023-05-23T13:23:28.565" v="3122" actId="478"/>
          <ac:spMkLst>
            <pc:docMk/>
            <pc:sldMk cId="545162706" sldId="4127"/>
            <ac:spMk id="58" creationId="{3975AC63-2FA7-E4B7-4B47-C5B842103FE5}"/>
          </ac:spMkLst>
        </pc:spChg>
        <pc:spChg chg="add del mod">
          <ac:chgData name="Martina BUONAURIO" userId="b1d065ec-05d8-4249-9bd7-87e1511a797f" providerId="ADAL" clId="{139AF803-C28C-430F-8BAA-BDF743040AED}" dt="2023-05-23T13:23:27.879" v="3121" actId="478"/>
          <ac:spMkLst>
            <pc:docMk/>
            <pc:sldMk cId="545162706" sldId="4127"/>
            <ac:spMk id="59" creationId="{BB3D328D-700B-FC6D-3CD8-C6231A61E6A9}"/>
          </ac:spMkLst>
        </pc:spChg>
        <pc:picChg chg="mod">
          <ac:chgData name="Martina BUONAURIO" userId="b1d065ec-05d8-4249-9bd7-87e1511a797f" providerId="ADAL" clId="{139AF803-C28C-430F-8BAA-BDF743040AED}" dt="2023-05-23T09:51:21.422" v="1565" actId="1037"/>
          <ac:picMkLst>
            <pc:docMk/>
            <pc:sldMk cId="545162706" sldId="4127"/>
            <ac:picMk id="3" creationId="{B49D9B34-DCA5-15FD-96A2-306EC9043434}"/>
          </ac:picMkLst>
        </pc:picChg>
        <pc:picChg chg="mod">
          <ac:chgData name="Martina BUONAURIO" userId="b1d065ec-05d8-4249-9bd7-87e1511a797f" providerId="ADAL" clId="{139AF803-C28C-430F-8BAA-BDF743040AED}" dt="2023-05-23T09:51:21.422" v="1565" actId="1037"/>
          <ac:picMkLst>
            <pc:docMk/>
            <pc:sldMk cId="545162706" sldId="4127"/>
            <ac:picMk id="1026" creationId="{76C0E2B2-3F43-8574-E371-0A451F2538AA}"/>
          </ac:picMkLst>
        </pc:picChg>
        <pc:cxnChg chg="add mod">
          <ac:chgData name="Martina BUONAURIO" userId="b1d065ec-05d8-4249-9bd7-87e1511a797f" providerId="ADAL" clId="{139AF803-C28C-430F-8BAA-BDF743040AED}" dt="2023-05-23T13:23:57.100" v="3129" actId="14100"/>
          <ac:cxnSpMkLst>
            <pc:docMk/>
            <pc:sldMk cId="545162706" sldId="4127"/>
            <ac:cxnSpMk id="10" creationId="{E8F299EA-445B-A105-3279-B68769ED3757}"/>
          </ac:cxnSpMkLst>
        </pc:cxnChg>
        <pc:cxnChg chg="add mod">
          <ac:chgData name="Martina BUONAURIO" userId="b1d065ec-05d8-4249-9bd7-87e1511a797f" providerId="ADAL" clId="{139AF803-C28C-430F-8BAA-BDF743040AED}" dt="2023-05-23T09:51:49.086" v="1569" actId="1582"/>
          <ac:cxnSpMkLst>
            <pc:docMk/>
            <pc:sldMk cId="545162706" sldId="4127"/>
            <ac:cxnSpMk id="23" creationId="{6FE293E0-031E-68BC-9317-5A98D90DA8E1}"/>
          </ac:cxnSpMkLst>
        </pc:cxnChg>
        <pc:cxnChg chg="mod">
          <ac:chgData name="Martina BUONAURIO" userId="b1d065ec-05d8-4249-9bd7-87e1511a797f" providerId="ADAL" clId="{139AF803-C28C-430F-8BAA-BDF743040AED}" dt="2023-05-23T09:51:49.086" v="1569" actId="1582"/>
          <ac:cxnSpMkLst>
            <pc:docMk/>
            <pc:sldMk cId="545162706" sldId="4127"/>
            <ac:cxnSpMk id="30" creationId="{411C9C66-57F8-F7A3-E701-0B7B8971DEF7}"/>
          </ac:cxnSpMkLst>
        </pc:cxnChg>
        <pc:cxnChg chg="mod">
          <ac:chgData name="Martina BUONAURIO" userId="b1d065ec-05d8-4249-9bd7-87e1511a797f" providerId="ADAL" clId="{139AF803-C28C-430F-8BAA-BDF743040AED}" dt="2023-05-23T09:51:49.086" v="1569" actId="1582"/>
          <ac:cxnSpMkLst>
            <pc:docMk/>
            <pc:sldMk cId="545162706" sldId="4127"/>
            <ac:cxnSpMk id="32" creationId="{9DF93E81-F962-2F40-ED70-DCB9F8B95F1D}"/>
          </ac:cxnSpMkLst>
        </pc:cxnChg>
        <pc:cxnChg chg="mod">
          <ac:chgData name="Martina BUONAURIO" userId="b1d065ec-05d8-4249-9bd7-87e1511a797f" providerId="ADAL" clId="{139AF803-C28C-430F-8BAA-BDF743040AED}" dt="2023-05-23T09:51:49.086" v="1569" actId="1582"/>
          <ac:cxnSpMkLst>
            <pc:docMk/>
            <pc:sldMk cId="545162706" sldId="4127"/>
            <ac:cxnSpMk id="35" creationId="{9C7070E5-D4C4-8AE8-002C-8C4D847F7DDD}"/>
          </ac:cxnSpMkLst>
        </pc:cxnChg>
        <pc:cxnChg chg="mod">
          <ac:chgData name="Martina BUONAURIO" userId="b1d065ec-05d8-4249-9bd7-87e1511a797f" providerId="ADAL" clId="{139AF803-C28C-430F-8BAA-BDF743040AED}" dt="2023-05-23T09:51:49.086" v="1569" actId="1582"/>
          <ac:cxnSpMkLst>
            <pc:docMk/>
            <pc:sldMk cId="545162706" sldId="4127"/>
            <ac:cxnSpMk id="36" creationId="{65821B92-5408-F763-2C71-601884E781AF}"/>
          </ac:cxnSpMkLst>
        </pc:cxnChg>
        <pc:cxnChg chg="mod">
          <ac:chgData name="Martina BUONAURIO" userId="b1d065ec-05d8-4249-9bd7-87e1511a797f" providerId="ADAL" clId="{139AF803-C28C-430F-8BAA-BDF743040AED}" dt="2023-05-23T09:51:49.086" v="1569" actId="1582"/>
          <ac:cxnSpMkLst>
            <pc:docMk/>
            <pc:sldMk cId="545162706" sldId="4127"/>
            <ac:cxnSpMk id="43" creationId="{C7023FA8-D453-F351-A646-8B388BABB7B5}"/>
          </ac:cxnSpMkLst>
        </pc:cxnChg>
        <pc:cxnChg chg="mod">
          <ac:chgData name="Martina BUONAURIO" userId="b1d065ec-05d8-4249-9bd7-87e1511a797f" providerId="ADAL" clId="{139AF803-C28C-430F-8BAA-BDF743040AED}" dt="2023-05-23T09:51:49.086" v="1569" actId="1582"/>
          <ac:cxnSpMkLst>
            <pc:docMk/>
            <pc:sldMk cId="545162706" sldId="4127"/>
            <ac:cxnSpMk id="45" creationId="{A7F4806D-A8ED-9658-FC2A-5466AA7AB707}"/>
          </ac:cxnSpMkLst>
        </pc:cxnChg>
        <pc:cxnChg chg="add mod">
          <ac:chgData name="Martina BUONAURIO" userId="b1d065ec-05d8-4249-9bd7-87e1511a797f" providerId="ADAL" clId="{139AF803-C28C-430F-8BAA-BDF743040AED}" dt="2023-05-23T09:51:49.086" v="1569" actId="1582"/>
          <ac:cxnSpMkLst>
            <pc:docMk/>
            <pc:sldMk cId="545162706" sldId="4127"/>
            <ac:cxnSpMk id="53" creationId="{0860B09F-971E-AA0B-A828-7623DF1BA5C9}"/>
          </ac:cxnSpMkLst>
        </pc:cxnChg>
      </pc:sldChg>
      <pc:sldChg chg="addSp delSp modSp mod">
        <pc:chgData name="Martina BUONAURIO" userId="b1d065ec-05d8-4249-9bd7-87e1511a797f" providerId="ADAL" clId="{139AF803-C28C-430F-8BAA-BDF743040AED}" dt="2023-05-23T16:06:12.197" v="4894" actId="1036"/>
        <pc:sldMkLst>
          <pc:docMk/>
          <pc:sldMk cId="210632189" sldId="4128"/>
        </pc:sldMkLst>
        <pc:spChg chg="mod">
          <ac:chgData name="Martina BUONAURIO" userId="b1d065ec-05d8-4249-9bd7-87e1511a797f" providerId="ADAL" clId="{139AF803-C28C-430F-8BAA-BDF743040AED}" dt="2023-05-23T13:15:52.891" v="2923" actId="1076"/>
          <ac:spMkLst>
            <pc:docMk/>
            <pc:sldMk cId="210632189" sldId="4128"/>
            <ac:spMk id="2" creationId="{015A2325-1878-9E85-EABF-427E463E1120}"/>
          </ac:spMkLst>
        </pc:spChg>
        <pc:spChg chg="mod">
          <ac:chgData name="Martina BUONAURIO" userId="b1d065ec-05d8-4249-9bd7-87e1511a797f" providerId="ADAL" clId="{139AF803-C28C-430F-8BAA-BDF743040AED}" dt="2023-05-23T13:15:52.891" v="2923" actId="1076"/>
          <ac:spMkLst>
            <pc:docMk/>
            <pc:sldMk cId="210632189" sldId="4128"/>
            <ac:spMk id="3" creationId="{4EDCF508-F544-A91E-A946-DE14982E367B}"/>
          </ac:spMkLst>
        </pc:spChg>
        <pc:spChg chg="add mod">
          <ac:chgData name="Martina BUONAURIO" userId="b1d065ec-05d8-4249-9bd7-87e1511a797f" providerId="ADAL" clId="{139AF803-C28C-430F-8BAA-BDF743040AED}" dt="2023-05-23T09:09:32.201" v="135"/>
          <ac:spMkLst>
            <pc:docMk/>
            <pc:sldMk cId="210632189" sldId="4128"/>
            <ac:spMk id="4" creationId="{4D913919-9AE0-5FF6-EFD3-886D89188732}"/>
          </ac:spMkLst>
        </pc:spChg>
        <pc:spChg chg="mod">
          <ac:chgData name="Martina BUONAURIO" userId="b1d065ec-05d8-4249-9bd7-87e1511a797f" providerId="ADAL" clId="{139AF803-C28C-430F-8BAA-BDF743040AED}" dt="2023-05-23T13:15:52.891" v="2923" actId="1076"/>
          <ac:spMkLst>
            <pc:docMk/>
            <pc:sldMk cId="210632189" sldId="4128"/>
            <ac:spMk id="5" creationId="{1C7D6017-F628-155D-5EDE-56DD85AB0A25}"/>
          </ac:spMkLst>
        </pc:spChg>
        <pc:spChg chg="mod">
          <ac:chgData name="Martina BUONAURIO" userId="b1d065ec-05d8-4249-9bd7-87e1511a797f" providerId="ADAL" clId="{139AF803-C28C-430F-8BAA-BDF743040AED}" dt="2023-05-23T13:15:52.891" v="2923" actId="1076"/>
          <ac:spMkLst>
            <pc:docMk/>
            <pc:sldMk cId="210632189" sldId="4128"/>
            <ac:spMk id="7" creationId="{85EBD57F-93FF-7A49-493E-81A07A37276A}"/>
          </ac:spMkLst>
        </pc:spChg>
        <pc:spChg chg="mod">
          <ac:chgData name="Martina BUONAURIO" userId="b1d065ec-05d8-4249-9bd7-87e1511a797f" providerId="ADAL" clId="{139AF803-C28C-430F-8BAA-BDF743040AED}" dt="2023-05-23T13:15:52.891" v="2923" actId="1076"/>
          <ac:spMkLst>
            <pc:docMk/>
            <pc:sldMk cId="210632189" sldId="4128"/>
            <ac:spMk id="9" creationId="{FEA0C688-F52E-EE12-DF3D-9759FB3343F2}"/>
          </ac:spMkLst>
        </pc:spChg>
        <pc:spChg chg="mod">
          <ac:chgData name="Martina BUONAURIO" userId="b1d065ec-05d8-4249-9bd7-87e1511a797f" providerId="ADAL" clId="{139AF803-C28C-430F-8BAA-BDF743040AED}" dt="2023-05-23T13:15:52.891" v="2923" actId="1076"/>
          <ac:spMkLst>
            <pc:docMk/>
            <pc:sldMk cId="210632189" sldId="4128"/>
            <ac:spMk id="10" creationId="{6C7C2980-5A19-DC34-8B96-1669A72ADAA7}"/>
          </ac:spMkLst>
        </pc:spChg>
        <pc:spChg chg="mod">
          <ac:chgData name="Martina BUONAURIO" userId="b1d065ec-05d8-4249-9bd7-87e1511a797f" providerId="ADAL" clId="{139AF803-C28C-430F-8BAA-BDF743040AED}" dt="2023-05-23T13:15:52.891" v="2923" actId="1076"/>
          <ac:spMkLst>
            <pc:docMk/>
            <pc:sldMk cId="210632189" sldId="4128"/>
            <ac:spMk id="11" creationId="{12C9BB4D-82E9-A043-9DCD-55C41E237CE1}"/>
          </ac:spMkLst>
        </pc:spChg>
        <pc:spChg chg="mod">
          <ac:chgData name="Martina BUONAURIO" userId="b1d065ec-05d8-4249-9bd7-87e1511a797f" providerId="ADAL" clId="{139AF803-C28C-430F-8BAA-BDF743040AED}" dt="2023-05-23T14:11:44.759" v="4150" actId="1076"/>
          <ac:spMkLst>
            <pc:docMk/>
            <pc:sldMk cId="210632189" sldId="4128"/>
            <ac:spMk id="12" creationId="{16A33B9D-86F8-8490-A12C-973B07007B79}"/>
          </ac:spMkLst>
        </pc:spChg>
        <pc:spChg chg="mod">
          <ac:chgData name="Martina BUONAURIO" userId="b1d065ec-05d8-4249-9bd7-87e1511a797f" providerId="ADAL" clId="{139AF803-C28C-430F-8BAA-BDF743040AED}" dt="2023-05-23T13:15:52.891" v="2923" actId="1076"/>
          <ac:spMkLst>
            <pc:docMk/>
            <pc:sldMk cId="210632189" sldId="4128"/>
            <ac:spMk id="13" creationId="{F6101B63-C653-4299-C0FD-ED1228D7E8FB}"/>
          </ac:spMkLst>
        </pc:spChg>
        <pc:spChg chg="mod">
          <ac:chgData name="Martina BUONAURIO" userId="b1d065ec-05d8-4249-9bd7-87e1511a797f" providerId="ADAL" clId="{139AF803-C28C-430F-8BAA-BDF743040AED}" dt="2023-05-23T14:23:56.547" v="4515" actId="20577"/>
          <ac:spMkLst>
            <pc:docMk/>
            <pc:sldMk cId="210632189" sldId="4128"/>
            <ac:spMk id="14" creationId="{F08DB364-7F66-F903-DA07-08700258F736}"/>
          </ac:spMkLst>
        </pc:spChg>
        <pc:spChg chg="mod">
          <ac:chgData name="Martina BUONAURIO" userId="b1d065ec-05d8-4249-9bd7-87e1511a797f" providerId="ADAL" clId="{139AF803-C28C-430F-8BAA-BDF743040AED}" dt="2023-05-23T13:15:52.891" v="2923" actId="1076"/>
          <ac:spMkLst>
            <pc:docMk/>
            <pc:sldMk cId="210632189" sldId="4128"/>
            <ac:spMk id="19" creationId="{ABAEDFA3-6E26-9C62-C3FB-040BC3EA94C3}"/>
          </ac:spMkLst>
        </pc:spChg>
        <pc:spChg chg="mod">
          <ac:chgData name="Martina BUONAURIO" userId="b1d065ec-05d8-4249-9bd7-87e1511a797f" providerId="ADAL" clId="{139AF803-C28C-430F-8BAA-BDF743040AED}" dt="2023-05-23T16:04:51.871" v="4855" actId="2085"/>
          <ac:spMkLst>
            <pc:docMk/>
            <pc:sldMk cId="210632189" sldId="4128"/>
            <ac:spMk id="20" creationId="{E18067C8-9C0B-5DDC-342E-CEE5C02D8CA5}"/>
          </ac:spMkLst>
        </pc:spChg>
        <pc:spChg chg="mod">
          <ac:chgData name="Martina BUONAURIO" userId="b1d065ec-05d8-4249-9bd7-87e1511a797f" providerId="ADAL" clId="{139AF803-C28C-430F-8BAA-BDF743040AED}" dt="2023-05-23T16:06:01.214" v="4888" actId="1035"/>
          <ac:spMkLst>
            <pc:docMk/>
            <pc:sldMk cId="210632189" sldId="4128"/>
            <ac:spMk id="21" creationId="{D2C00F73-CDFE-3CBE-4D67-D1F187DDFAAC}"/>
          </ac:spMkLst>
        </pc:spChg>
        <pc:spChg chg="mod">
          <ac:chgData name="Martina BUONAURIO" userId="b1d065ec-05d8-4249-9bd7-87e1511a797f" providerId="ADAL" clId="{139AF803-C28C-430F-8BAA-BDF743040AED}" dt="2023-05-23T13:15:52.891" v="2923" actId="1076"/>
          <ac:spMkLst>
            <pc:docMk/>
            <pc:sldMk cId="210632189" sldId="4128"/>
            <ac:spMk id="22" creationId="{AF822BEE-1674-EE04-42F8-4E5C301D28B9}"/>
          </ac:spMkLst>
        </pc:spChg>
        <pc:spChg chg="mod">
          <ac:chgData name="Martina BUONAURIO" userId="b1d065ec-05d8-4249-9bd7-87e1511a797f" providerId="ADAL" clId="{139AF803-C28C-430F-8BAA-BDF743040AED}" dt="2023-05-23T16:06:09.700" v="4890" actId="14100"/>
          <ac:spMkLst>
            <pc:docMk/>
            <pc:sldMk cId="210632189" sldId="4128"/>
            <ac:spMk id="23" creationId="{0B9081A6-C600-94BB-AC64-F86D6E7947A0}"/>
          </ac:spMkLst>
        </pc:spChg>
        <pc:spChg chg="add del mod">
          <ac:chgData name="Martina BUONAURIO" userId="b1d065ec-05d8-4249-9bd7-87e1511a797f" providerId="ADAL" clId="{139AF803-C28C-430F-8BAA-BDF743040AED}" dt="2023-05-23T16:06:01.214" v="4888" actId="1035"/>
          <ac:spMkLst>
            <pc:docMk/>
            <pc:sldMk cId="210632189" sldId="4128"/>
            <ac:spMk id="24" creationId="{94E96AB1-B80D-4230-F4D9-A9CF8B2B57E6}"/>
          </ac:spMkLst>
        </pc:spChg>
        <pc:spChg chg="mod">
          <ac:chgData name="Martina BUONAURIO" userId="b1d065ec-05d8-4249-9bd7-87e1511a797f" providerId="ADAL" clId="{139AF803-C28C-430F-8BAA-BDF743040AED}" dt="2023-05-23T16:06:12.197" v="4894" actId="1036"/>
          <ac:spMkLst>
            <pc:docMk/>
            <pc:sldMk cId="210632189" sldId="4128"/>
            <ac:spMk id="25" creationId="{79F8FAC9-30AA-12D9-DF59-39CFB667DE4E}"/>
          </ac:spMkLst>
        </pc:spChg>
        <pc:spChg chg="mod">
          <ac:chgData name="Martina BUONAURIO" userId="b1d065ec-05d8-4249-9bd7-87e1511a797f" providerId="ADAL" clId="{139AF803-C28C-430F-8BAA-BDF743040AED}" dt="2023-05-23T13:15:52.891" v="2923" actId="1076"/>
          <ac:spMkLst>
            <pc:docMk/>
            <pc:sldMk cId="210632189" sldId="4128"/>
            <ac:spMk id="26" creationId="{DC722E84-E339-EE48-03FB-F83593AAC203}"/>
          </ac:spMkLst>
        </pc:spChg>
        <pc:spChg chg="mod">
          <ac:chgData name="Martina BUONAURIO" userId="b1d065ec-05d8-4249-9bd7-87e1511a797f" providerId="ADAL" clId="{139AF803-C28C-430F-8BAA-BDF743040AED}" dt="2023-05-23T13:15:52.891" v="2923" actId="1076"/>
          <ac:spMkLst>
            <pc:docMk/>
            <pc:sldMk cId="210632189" sldId="4128"/>
            <ac:spMk id="30" creationId="{9888586D-0D2D-516C-C227-7A44EBFE8335}"/>
          </ac:spMkLst>
        </pc:spChg>
        <pc:spChg chg="mod">
          <ac:chgData name="Martina BUONAURIO" userId="b1d065ec-05d8-4249-9bd7-87e1511a797f" providerId="ADAL" clId="{139AF803-C28C-430F-8BAA-BDF743040AED}" dt="2023-05-23T13:15:52.891" v="2923" actId="1076"/>
          <ac:spMkLst>
            <pc:docMk/>
            <pc:sldMk cId="210632189" sldId="4128"/>
            <ac:spMk id="39" creationId="{B0A1E07F-A118-20A2-B952-4183E8029831}"/>
          </ac:spMkLst>
        </pc:spChg>
        <pc:spChg chg="del mod">
          <ac:chgData name="Martina BUONAURIO" userId="b1d065ec-05d8-4249-9bd7-87e1511a797f" providerId="ADAL" clId="{139AF803-C28C-430F-8BAA-BDF743040AED}" dt="2023-05-23T16:04:37.581" v="4853" actId="478"/>
          <ac:spMkLst>
            <pc:docMk/>
            <pc:sldMk cId="210632189" sldId="4128"/>
            <ac:spMk id="40" creationId="{4A63B8FA-9AB3-C986-8E35-7D39FCE65955}"/>
          </ac:spMkLst>
        </pc:spChg>
        <pc:spChg chg="mod">
          <ac:chgData name="Martina BUONAURIO" userId="b1d065ec-05d8-4249-9bd7-87e1511a797f" providerId="ADAL" clId="{139AF803-C28C-430F-8BAA-BDF743040AED}" dt="2023-05-23T16:06:01.214" v="4888" actId="1035"/>
          <ac:spMkLst>
            <pc:docMk/>
            <pc:sldMk cId="210632189" sldId="4128"/>
            <ac:spMk id="41" creationId="{D77C6110-12F5-99FD-A395-E05D65CBF6D6}"/>
          </ac:spMkLst>
        </pc:spChg>
        <pc:spChg chg="mod">
          <ac:chgData name="Martina BUONAURIO" userId="b1d065ec-05d8-4249-9bd7-87e1511a797f" providerId="ADAL" clId="{139AF803-C28C-430F-8BAA-BDF743040AED}" dt="2023-05-23T16:06:01.214" v="4888" actId="1035"/>
          <ac:spMkLst>
            <pc:docMk/>
            <pc:sldMk cId="210632189" sldId="4128"/>
            <ac:spMk id="42" creationId="{594FFBBB-A345-DC73-3F5D-F275C04C838E}"/>
          </ac:spMkLst>
        </pc:spChg>
        <pc:spChg chg="mod">
          <ac:chgData name="Martina BUONAURIO" userId="b1d065ec-05d8-4249-9bd7-87e1511a797f" providerId="ADAL" clId="{139AF803-C28C-430F-8BAA-BDF743040AED}" dt="2023-05-23T13:15:52.891" v="2923" actId="1076"/>
          <ac:spMkLst>
            <pc:docMk/>
            <pc:sldMk cId="210632189" sldId="4128"/>
            <ac:spMk id="43" creationId="{FE6D3838-FB42-F717-DC7A-CA9EE9B64D61}"/>
          </ac:spMkLst>
        </pc:spChg>
        <pc:spChg chg="mod">
          <ac:chgData name="Martina BUONAURIO" userId="b1d065ec-05d8-4249-9bd7-87e1511a797f" providerId="ADAL" clId="{139AF803-C28C-430F-8BAA-BDF743040AED}" dt="2023-05-23T13:15:52.891" v="2923" actId="1076"/>
          <ac:spMkLst>
            <pc:docMk/>
            <pc:sldMk cId="210632189" sldId="4128"/>
            <ac:spMk id="46" creationId="{43F9154E-311D-860E-A1CA-836A9498A19B}"/>
          </ac:spMkLst>
        </pc:spChg>
        <pc:spChg chg="add mod ord">
          <ac:chgData name="Martina BUONAURIO" userId="b1d065ec-05d8-4249-9bd7-87e1511a797f" providerId="ADAL" clId="{139AF803-C28C-430F-8BAA-BDF743040AED}" dt="2023-05-23T13:15:52.891" v="2923" actId="1076"/>
          <ac:spMkLst>
            <pc:docMk/>
            <pc:sldMk cId="210632189" sldId="4128"/>
            <ac:spMk id="56" creationId="{A50F788C-0EEA-E658-84C6-9263540D6CE3}"/>
          </ac:spMkLst>
        </pc:spChg>
        <pc:picChg chg="mod ord modCrop">
          <ac:chgData name="Martina BUONAURIO" userId="b1d065ec-05d8-4249-9bd7-87e1511a797f" providerId="ADAL" clId="{139AF803-C28C-430F-8BAA-BDF743040AED}" dt="2023-05-23T13:15:52.891" v="2923" actId="1076"/>
          <ac:picMkLst>
            <pc:docMk/>
            <pc:sldMk cId="210632189" sldId="4128"/>
            <ac:picMk id="16" creationId="{8D5A3043-5E61-4451-2360-A6FABFB78818}"/>
          </ac:picMkLst>
        </pc:picChg>
        <pc:picChg chg="add mod">
          <ac:chgData name="Martina BUONAURIO" userId="b1d065ec-05d8-4249-9bd7-87e1511a797f" providerId="ADAL" clId="{139AF803-C28C-430F-8BAA-BDF743040AED}" dt="2023-05-23T13:15:52.891" v="2923" actId="1076"/>
          <ac:picMkLst>
            <pc:docMk/>
            <pc:sldMk cId="210632189" sldId="4128"/>
            <ac:picMk id="55" creationId="{8D5C22B9-8DC6-CB3B-8BD2-A3CE4A46EC3E}"/>
          </ac:picMkLst>
        </pc:picChg>
        <pc:cxnChg chg="mod">
          <ac:chgData name="Martina BUONAURIO" userId="b1d065ec-05d8-4249-9bd7-87e1511a797f" providerId="ADAL" clId="{139AF803-C28C-430F-8BAA-BDF743040AED}" dt="2023-05-23T13:15:52.891" v="2923" actId="1076"/>
          <ac:cxnSpMkLst>
            <pc:docMk/>
            <pc:sldMk cId="210632189" sldId="4128"/>
            <ac:cxnSpMk id="6" creationId="{AFB095C2-CD81-65EB-774B-28E44D71CB66}"/>
          </ac:cxnSpMkLst>
        </pc:cxnChg>
        <pc:cxnChg chg="add mod">
          <ac:chgData name="Martina BUONAURIO" userId="b1d065ec-05d8-4249-9bd7-87e1511a797f" providerId="ADAL" clId="{139AF803-C28C-430F-8BAA-BDF743040AED}" dt="2023-05-23T13:15:52.891" v="2923" actId="1076"/>
          <ac:cxnSpMkLst>
            <pc:docMk/>
            <pc:sldMk cId="210632189" sldId="4128"/>
            <ac:cxnSpMk id="18" creationId="{3BD74B44-02B1-93D5-F835-865D4A5D3E22}"/>
          </ac:cxnSpMkLst>
        </pc:cxnChg>
        <pc:cxnChg chg="mod">
          <ac:chgData name="Martina BUONAURIO" userId="b1d065ec-05d8-4249-9bd7-87e1511a797f" providerId="ADAL" clId="{139AF803-C28C-430F-8BAA-BDF743040AED}" dt="2023-05-23T13:15:52.891" v="2923" actId="1076"/>
          <ac:cxnSpMkLst>
            <pc:docMk/>
            <pc:sldMk cId="210632189" sldId="4128"/>
            <ac:cxnSpMk id="27" creationId="{6DDD20F0-50B0-C7CF-6240-2A82FFF4D355}"/>
          </ac:cxnSpMkLst>
        </pc:cxnChg>
        <pc:cxnChg chg="add mod">
          <ac:chgData name="Martina BUONAURIO" userId="b1d065ec-05d8-4249-9bd7-87e1511a797f" providerId="ADAL" clId="{139AF803-C28C-430F-8BAA-BDF743040AED}" dt="2023-05-23T16:06:01.214" v="4888" actId="1035"/>
          <ac:cxnSpMkLst>
            <pc:docMk/>
            <pc:sldMk cId="210632189" sldId="4128"/>
            <ac:cxnSpMk id="28" creationId="{699C4185-C63D-A15C-C36E-F5020476BC30}"/>
          </ac:cxnSpMkLst>
        </pc:cxnChg>
        <pc:cxnChg chg="del mod">
          <ac:chgData name="Martina BUONAURIO" userId="b1d065ec-05d8-4249-9bd7-87e1511a797f" providerId="ADAL" clId="{139AF803-C28C-430F-8BAA-BDF743040AED}" dt="2023-05-23T13:13:01.448" v="2879" actId="478"/>
          <ac:cxnSpMkLst>
            <pc:docMk/>
            <pc:sldMk cId="210632189" sldId="4128"/>
            <ac:cxnSpMk id="29" creationId="{DF312852-CC21-D042-3FD0-8B1372A79E32}"/>
          </ac:cxnSpMkLst>
        </pc:cxnChg>
        <pc:cxnChg chg="del mod">
          <ac:chgData name="Martina BUONAURIO" userId="b1d065ec-05d8-4249-9bd7-87e1511a797f" providerId="ADAL" clId="{139AF803-C28C-430F-8BAA-BDF743040AED}" dt="2023-05-23T13:12:41.962" v="2874" actId="478"/>
          <ac:cxnSpMkLst>
            <pc:docMk/>
            <pc:sldMk cId="210632189" sldId="4128"/>
            <ac:cxnSpMk id="31" creationId="{9B2A21C7-31E1-E205-EFF4-A8BC4F8E5410}"/>
          </ac:cxnSpMkLst>
        </pc:cxnChg>
        <pc:cxnChg chg="del mod">
          <ac:chgData name="Martina BUONAURIO" userId="b1d065ec-05d8-4249-9bd7-87e1511a797f" providerId="ADAL" clId="{139AF803-C28C-430F-8BAA-BDF743040AED}" dt="2023-05-23T13:08:32.664" v="2665" actId="478"/>
          <ac:cxnSpMkLst>
            <pc:docMk/>
            <pc:sldMk cId="210632189" sldId="4128"/>
            <ac:cxnSpMk id="32" creationId="{216678BE-9598-EB85-7D3D-9F39CA9F7578}"/>
          </ac:cxnSpMkLst>
        </pc:cxnChg>
        <pc:cxnChg chg="add mod">
          <ac:chgData name="Martina BUONAURIO" userId="b1d065ec-05d8-4249-9bd7-87e1511a797f" providerId="ADAL" clId="{139AF803-C28C-430F-8BAA-BDF743040AED}" dt="2023-05-23T16:06:01.214" v="4888" actId="1035"/>
          <ac:cxnSpMkLst>
            <pc:docMk/>
            <pc:sldMk cId="210632189" sldId="4128"/>
            <ac:cxnSpMk id="33" creationId="{B1F87227-C7AC-C9A6-6643-E71B1DCD56C5}"/>
          </ac:cxnSpMkLst>
        </pc:cxnChg>
        <pc:cxnChg chg="del mod">
          <ac:chgData name="Martina BUONAURIO" userId="b1d065ec-05d8-4249-9bd7-87e1511a797f" providerId="ADAL" clId="{139AF803-C28C-430F-8BAA-BDF743040AED}" dt="2023-05-23T13:08:32.664" v="2665" actId="478"/>
          <ac:cxnSpMkLst>
            <pc:docMk/>
            <pc:sldMk cId="210632189" sldId="4128"/>
            <ac:cxnSpMk id="34" creationId="{04135F1A-D208-EFE1-4AA3-5FD81CF5CD35}"/>
          </ac:cxnSpMkLst>
        </pc:cxnChg>
        <pc:cxnChg chg="del mod">
          <ac:chgData name="Martina BUONAURIO" userId="b1d065ec-05d8-4249-9bd7-87e1511a797f" providerId="ADAL" clId="{139AF803-C28C-430F-8BAA-BDF743040AED}" dt="2023-05-23T13:08:32.664" v="2665" actId="478"/>
          <ac:cxnSpMkLst>
            <pc:docMk/>
            <pc:sldMk cId="210632189" sldId="4128"/>
            <ac:cxnSpMk id="35" creationId="{39AD5D49-F793-6F04-E35A-DB65132A7A2E}"/>
          </ac:cxnSpMkLst>
        </pc:cxnChg>
        <pc:cxnChg chg="mod">
          <ac:chgData name="Martina BUONAURIO" userId="b1d065ec-05d8-4249-9bd7-87e1511a797f" providerId="ADAL" clId="{139AF803-C28C-430F-8BAA-BDF743040AED}" dt="2023-05-23T13:15:52.891" v="2923" actId="1076"/>
          <ac:cxnSpMkLst>
            <pc:docMk/>
            <pc:sldMk cId="210632189" sldId="4128"/>
            <ac:cxnSpMk id="36" creationId="{65821B92-5408-F763-2C71-601884E781AF}"/>
          </ac:cxnSpMkLst>
        </pc:cxnChg>
        <pc:cxnChg chg="del mod">
          <ac:chgData name="Martina BUONAURIO" userId="b1d065ec-05d8-4249-9bd7-87e1511a797f" providerId="ADAL" clId="{139AF803-C28C-430F-8BAA-BDF743040AED}" dt="2023-05-23T13:08:32.664" v="2665" actId="478"/>
          <ac:cxnSpMkLst>
            <pc:docMk/>
            <pc:sldMk cId="210632189" sldId="4128"/>
            <ac:cxnSpMk id="37" creationId="{323F877D-68CC-4219-A478-26A90CE69FE7}"/>
          </ac:cxnSpMkLst>
        </pc:cxnChg>
        <pc:cxnChg chg="mod">
          <ac:chgData name="Martina BUONAURIO" userId="b1d065ec-05d8-4249-9bd7-87e1511a797f" providerId="ADAL" clId="{139AF803-C28C-430F-8BAA-BDF743040AED}" dt="2023-05-23T13:15:52.891" v="2923" actId="1076"/>
          <ac:cxnSpMkLst>
            <pc:docMk/>
            <pc:sldMk cId="210632189" sldId="4128"/>
            <ac:cxnSpMk id="38" creationId="{0778A322-B2C8-8F5B-E323-0A564F98CE0F}"/>
          </ac:cxnSpMkLst>
        </pc:cxnChg>
        <pc:cxnChg chg="add del mod">
          <ac:chgData name="Martina BUONAURIO" userId="b1d065ec-05d8-4249-9bd7-87e1511a797f" providerId="ADAL" clId="{139AF803-C28C-430F-8BAA-BDF743040AED}" dt="2023-05-23T13:11:45.218" v="2814" actId="478"/>
          <ac:cxnSpMkLst>
            <pc:docMk/>
            <pc:sldMk cId="210632189" sldId="4128"/>
            <ac:cxnSpMk id="44" creationId="{4B5009C9-D870-8F7B-843E-EF1A520C6BB8}"/>
          </ac:cxnSpMkLst>
        </pc:cxnChg>
        <pc:cxnChg chg="del mod">
          <ac:chgData name="Martina BUONAURIO" userId="b1d065ec-05d8-4249-9bd7-87e1511a797f" providerId="ADAL" clId="{139AF803-C28C-430F-8BAA-BDF743040AED}" dt="2023-05-23T13:15:13.360" v="2915" actId="478"/>
          <ac:cxnSpMkLst>
            <pc:docMk/>
            <pc:sldMk cId="210632189" sldId="4128"/>
            <ac:cxnSpMk id="45" creationId="{66593F7B-715E-8B62-5163-376A1D72D5D4}"/>
          </ac:cxnSpMkLst>
        </pc:cxnChg>
        <pc:cxnChg chg="add mod">
          <ac:chgData name="Martina BUONAURIO" userId="b1d065ec-05d8-4249-9bd7-87e1511a797f" providerId="ADAL" clId="{139AF803-C28C-430F-8BAA-BDF743040AED}" dt="2023-05-23T13:15:52.891" v="2923" actId="1076"/>
          <ac:cxnSpMkLst>
            <pc:docMk/>
            <pc:sldMk cId="210632189" sldId="4128"/>
            <ac:cxnSpMk id="47" creationId="{C55FE5C0-0575-DA0B-FC19-760E43FFA7F5}"/>
          </ac:cxnSpMkLst>
        </pc:cxnChg>
        <pc:cxnChg chg="add mod">
          <ac:chgData name="Martina BUONAURIO" userId="b1d065ec-05d8-4249-9bd7-87e1511a797f" providerId="ADAL" clId="{139AF803-C28C-430F-8BAA-BDF743040AED}" dt="2023-05-23T13:15:52.891" v="2923" actId="1076"/>
          <ac:cxnSpMkLst>
            <pc:docMk/>
            <pc:sldMk cId="210632189" sldId="4128"/>
            <ac:cxnSpMk id="52" creationId="{0ED2385D-C7B8-4E29-CF22-0EAD764F6705}"/>
          </ac:cxnSpMkLst>
        </pc:cxnChg>
      </pc:sldChg>
      <pc:sldChg chg="addSp delSp modSp mod">
        <pc:chgData name="Martina BUONAURIO" userId="b1d065ec-05d8-4249-9bd7-87e1511a797f" providerId="ADAL" clId="{139AF803-C28C-430F-8BAA-BDF743040AED}" dt="2023-05-23T14:24:11.947" v="4519" actId="20577"/>
        <pc:sldMkLst>
          <pc:docMk/>
          <pc:sldMk cId="2152043377" sldId="4129"/>
        </pc:sldMkLst>
        <pc:spChg chg="mod">
          <ac:chgData name="Martina BUONAURIO" userId="b1d065ec-05d8-4249-9bd7-87e1511a797f" providerId="ADAL" clId="{139AF803-C28C-430F-8BAA-BDF743040AED}" dt="2023-05-23T13:17:36.114" v="2983" actId="1038"/>
          <ac:spMkLst>
            <pc:docMk/>
            <pc:sldMk cId="2152043377" sldId="4129"/>
            <ac:spMk id="2" creationId="{A0761FC1-D708-23B4-2078-720815547D3F}"/>
          </ac:spMkLst>
        </pc:spChg>
        <pc:spChg chg="add mod">
          <ac:chgData name="Martina BUONAURIO" userId="b1d065ec-05d8-4249-9bd7-87e1511a797f" providerId="ADAL" clId="{139AF803-C28C-430F-8BAA-BDF743040AED}" dt="2023-05-23T09:09:33.624" v="136"/>
          <ac:spMkLst>
            <pc:docMk/>
            <pc:sldMk cId="2152043377" sldId="4129"/>
            <ac:spMk id="3" creationId="{0DEA7472-2534-AF42-F553-6FC67D2CC0D7}"/>
          </ac:spMkLst>
        </pc:spChg>
        <pc:spChg chg="mod">
          <ac:chgData name="Martina BUONAURIO" userId="b1d065ec-05d8-4249-9bd7-87e1511a797f" providerId="ADAL" clId="{139AF803-C28C-430F-8BAA-BDF743040AED}" dt="2023-05-23T13:17:36.114" v="2983" actId="1038"/>
          <ac:spMkLst>
            <pc:docMk/>
            <pc:sldMk cId="2152043377" sldId="4129"/>
            <ac:spMk id="5" creationId="{065276DE-56C7-E01C-E760-FE2A348666F7}"/>
          </ac:spMkLst>
        </pc:spChg>
        <pc:spChg chg="mod">
          <ac:chgData name="Martina BUONAURIO" userId="b1d065ec-05d8-4249-9bd7-87e1511a797f" providerId="ADAL" clId="{139AF803-C28C-430F-8BAA-BDF743040AED}" dt="2023-05-23T13:17:36.114" v="2983" actId="1038"/>
          <ac:spMkLst>
            <pc:docMk/>
            <pc:sldMk cId="2152043377" sldId="4129"/>
            <ac:spMk id="8" creationId="{469554A7-CCA3-22F0-D8CC-1930D00679A4}"/>
          </ac:spMkLst>
        </pc:spChg>
        <pc:spChg chg="mod">
          <ac:chgData name="Martina BUONAURIO" userId="b1d065ec-05d8-4249-9bd7-87e1511a797f" providerId="ADAL" clId="{139AF803-C28C-430F-8BAA-BDF743040AED}" dt="2023-05-23T13:17:36.114" v="2983" actId="1038"/>
          <ac:spMkLst>
            <pc:docMk/>
            <pc:sldMk cId="2152043377" sldId="4129"/>
            <ac:spMk id="9" creationId="{9662E820-F5EE-C60F-8DB8-62AE7A840B06}"/>
          </ac:spMkLst>
        </pc:spChg>
        <pc:spChg chg="mod">
          <ac:chgData name="Martina BUONAURIO" userId="b1d065ec-05d8-4249-9bd7-87e1511a797f" providerId="ADAL" clId="{139AF803-C28C-430F-8BAA-BDF743040AED}" dt="2023-05-23T13:17:36.114" v="2983" actId="1038"/>
          <ac:spMkLst>
            <pc:docMk/>
            <pc:sldMk cId="2152043377" sldId="4129"/>
            <ac:spMk id="10" creationId="{021EC03C-F9CB-0136-DD9F-C868C34FB0DE}"/>
          </ac:spMkLst>
        </pc:spChg>
        <pc:spChg chg="mod">
          <ac:chgData name="Martina BUONAURIO" userId="b1d065ec-05d8-4249-9bd7-87e1511a797f" providerId="ADAL" clId="{139AF803-C28C-430F-8BAA-BDF743040AED}" dt="2023-05-23T13:17:36.114" v="2983" actId="1038"/>
          <ac:spMkLst>
            <pc:docMk/>
            <pc:sldMk cId="2152043377" sldId="4129"/>
            <ac:spMk id="11" creationId="{2422C3DC-7EFA-5836-EA57-5259FC551968}"/>
          </ac:spMkLst>
        </pc:spChg>
        <pc:spChg chg="mod">
          <ac:chgData name="Martina BUONAURIO" userId="b1d065ec-05d8-4249-9bd7-87e1511a797f" providerId="ADAL" clId="{139AF803-C28C-430F-8BAA-BDF743040AED}" dt="2023-05-23T14:11:52.559" v="4152" actId="1076"/>
          <ac:spMkLst>
            <pc:docMk/>
            <pc:sldMk cId="2152043377" sldId="4129"/>
            <ac:spMk id="12" creationId="{16A33B9D-86F8-8490-A12C-973B07007B79}"/>
          </ac:spMkLst>
        </pc:spChg>
        <pc:spChg chg="mod">
          <ac:chgData name="Martina BUONAURIO" userId="b1d065ec-05d8-4249-9bd7-87e1511a797f" providerId="ADAL" clId="{139AF803-C28C-430F-8BAA-BDF743040AED}" dt="2023-05-23T14:24:11.947" v="4519" actId="20577"/>
          <ac:spMkLst>
            <pc:docMk/>
            <pc:sldMk cId="2152043377" sldId="4129"/>
            <ac:spMk id="14" creationId="{F08DB364-7F66-F903-DA07-08700258F736}"/>
          </ac:spMkLst>
        </pc:spChg>
        <pc:spChg chg="add del mod">
          <ac:chgData name="Martina BUONAURIO" userId="b1d065ec-05d8-4249-9bd7-87e1511a797f" providerId="ADAL" clId="{139AF803-C28C-430F-8BAA-BDF743040AED}" dt="2023-05-23T14:21:54.475" v="4412" actId="478"/>
          <ac:spMkLst>
            <pc:docMk/>
            <pc:sldMk cId="2152043377" sldId="4129"/>
            <ac:spMk id="16" creationId="{8D4BE0A0-92AC-7CA5-7388-6586E677DABF}"/>
          </ac:spMkLst>
        </pc:spChg>
        <pc:spChg chg="mod">
          <ac:chgData name="Martina BUONAURIO" userId="b1d065ec-05d8-4249-9bd7-87e1511a797f" providerId="ADAL" clId="{139AF803-C28C-430F-8BAA-BDF743040AED}" dt="2023-05-23T13:17:36.114" v="2983" actId="1038"/>
          <ac:spMkLst>
            <pc:docMk/>
            <pc:sldMk cId="2152043377" sldId="4129"/>
            <ac:spMk id="17" creationId="{8D1D41D5-CAA2-F4B6-8C28-C4A6D8CBBA51}"/>
          </ac:spMkLst>
        </pc:spChg>
        <pc:spChg chg="mod">
          <ac:chgData name="Martina BUONAURIO" userId="b1d065ec-05d8-4249-9bd7-87e1511a797f" providerId="ADAL" clId="{139AF803-C28C-430F-8BAA-BDF743040AED}" dt="2023-05-23T13:17:36.114" v="2983" actId="1038"/>
          <ac:spMkLst>
            <pc:docMk/>
            <pc:sldMk cId="2152043377" sldId="4129"/>
            <ac:spMk id="20" creationId="{820B443A-DE3B-FCAB-9CFD-B1BCA83A620D}"/>
          </ac:spMkLst>
        </pc:spChg>
        <pc:spChg chg="mod">
          <ac:chgData name="Martina BUONAURIO" userId="b1d065ec-05d8-4249-9bd7-87e1511a797f" providerId="ADAL" clId="{139AF803-C28C-430F-8BAA-BDF743040AED}" dt="2023-05-23T13:17:36.114" v="2983" actId="1038"/>
          <ac:spMkLst>
            <pc:docMk/>
            <pc:sldMk cId="2152043377" sldId="4129"/>
            <ac:spMk id="22" creationId="{23175063-F80C-49C4-6209-00482D870E80}"/>
          </ac:spMkLst>
        </pc:spChg>
        <pc:spChg chg="mod">
          <ac:chgData name="Martina BUONAURIO" userId="b1d065ec-05d8-4249-9bd7-87e1511a797f" providerId="ADAL" clId="{139AF803-C28C-430F-8BAA-BDF743040AED}" dt="2023-05-23T13:17:36.114" v="2983" actId="1038"/>
          <ac:spMkLst>
            <pc:docMk/>
            <pc:sldMk cId="2152043377" sldId="4129"/>
            <ac:spMk id="28" creationId="{503F2457-2031-150A-DDC5-55AFEA7F21B2}"/>
          </ac:spMkLst>
        </pc:spChg>
        <pc:spChg chg="mod">
          <ac:chgData name="Martina BUONAURIO" userId="b1d065ec-05d8-4249-9bd7-87e1511a797f" providerId="ADAL" clId="{139AF803-C28C-430F-8BAA-BDF743040AED}" dt="2023-05-23T13:17:36.114" v="2983" actId="1038"/>
          <ac:spMkLst>
            <pc:docMk/>
            <pc:sldMk cId="2152043377" sldId="4129"/>
            <ac:spMk id="48" creationId="{B0B503E9-060F-50AE-AB96-16134BF69EE9}"/>
          </ac:spMkLst>
        </pc:spChg>
        <pc:picChg chg="mod">
          <ac:chgData name="Martina BUONAURIO" userId="b1d065ec-05d8-4249-9bd7-87e1511a797f" providerId="ADAL" clId="{139AF803-C28C-430F-8BAA-BDF743040AED}" dt="2023-05-23T13:17:36.114" v="2983" actId="1038"/>
          <ac:picMkLst>
            <pc:docMk/>
            <pc:sldMk cId="2152043377" sldId="4129"/>
            <ac:picMk id="4" creationId="{091782C9-86A7-12B3-BFF4-4FEFB88F80F1}"/>
          </ac:picMkLst>
        </pc:picChg>
        <pc:picChg chg="mod">
          <ac:chgData name="Martina BUONAURIO" userId="b1d065ec-05d8-4249-9bd7-87e1511a797f" providerId="ADAL" clId="{139AF803-C28C-430F-8BAA-BDF743040AED}" dt="2023-05-23T13:17:36.114" v="2983" actId="1038"/>
          <ac:picMkLst>
            <pc:docMk/>
            <pc:sldMk cId="2152043377" sldId="4129"/>
            <ac:picMk id="6" creationId="{5575A0B2-6C6E-EF89-CAD3-7AE116E2B3A8}"/>
          </ac:picMkLst>
        </pc:picChg>
        <pc:picChg chg="mod">
          <ac:chgData name="Martina BUONAURIO" userId="b1d065ec-05d8-4249-9bd7-87e1511a797f" providerId="ADAL" clId="{139AF803-C28C-430F-8BAA-BDF743040AED}" dt="2023-05-23T13:17:36.114" v="2983" actId="1038"/>
          <ac:picMkLst>
            <pc:docMk/>
            <pc:sldMk cId="2152043377" sldId="4129"/>
            <ac:picMk id="7" creationId="{19AEB113-FFE8-C51D-41BC-E01E1F2C4C72}"/>
          </ac:picMkLst>
        </pc:picChg>
        <pc:cxnChg chg="mod">
          <ac:chgData name="Martina BUONAURIO" userId="b1d065ec-05d8-4249-9bd7-87e1511a797f" providerId="ADAL" clId="{139AF803-C28C-430F-8BAA-BDF743040AED}" dt="2023-05-23T13:17:36.114" v="2983" actId="1038"/>
          <ac:cxnSpMkLst>
            <pc:docMk/>
            <pc:sldMk cId="2152043377" sldId="4129"/>
            <ac:cxnSpMk id="13" creationId="{32B0ABF3-93C7-C428-B650-D8DD463C9409}"/>
          </ac:cxnSpMkLst>
        </pc:cxnChg>
        <pc:cxnChg chg="mod">
          <ac:chgData name="Martina BUONAURIO" userId="b1d065ec-05d8-4249-9bd7-87e1511a797f" providerId="ADAL" clId="{139AF803-C28C-430F-8BAA-BDF743040AED}" dt="2023-05-23T13:17:36.114" v="2983" actId="1038"/>
          <ac:cxnSpMkLst>
            <pc:docMk/>
            <pc:sldMk cId="2152043377" sldId="4129"/>
            <ac:cxnSpMk id="18" creationId="{375FD10F-F7DB-28A9-19A9-847F814486BC}"/>
          </ac:cxnSpMkLst>
        </pc:cxnChg>
        <pc:cxnChg chg="mod">
          <ac:chgData name="Martina BUONAURIO" userId="b1d065ec-05d8-4249-9bd7-87e1511a797f" providerId="ADAL" clId="{139AF803-C28C-430F-8BAA-BDF743040AED}" dt="2023-05-23T13:17:36.114" v="2983" actId="1038"/>
          <ac:cxnSpMkLst>
            <pc:docMk/>
            <pc:sldMk cId="2152043377" sldId="4129"/>
            <ac:cxnSpMk id="21" creationId="{5E1DDF40-B9B0-22E9-70DA-53FD27A5BE42}"/>
          </ac:cxnSpMkLst>
        </pc:cxnChg>
        <pc:cxnChg chg="mod">
          <ac:chgData name="Martina BUONAURIO" userId="b1d065ec-05d8-4249-9bd7-87e1511a797f" providerId="ADAL" clId="{139AF803-C28C-430F-8BAA-BDF743040AED}" dt="2023-05-23T13:17:36.114" v="2983" actId="1038"/>
          <ac:cxnSpMkLst>
            <pc:docMk/>
            <pc:sldMk cId="2152043377" sldId="4129"/>
            <ac:cxnSpMk id="36" creationId="{65821B92-5408-F763-2C71-601884E781AF}"/>
          </ac:cxnSpMkLst>
        </pc:cxnChg>
      </pc:sldChg>
      <pc:sldChg chg="addSp delSp modSp mod">
        <pc:chgData name="Martina BUONAURIO" userId="b1d065ec-05d8-4249-9bd7-87e1511a797f" providerId="ADAL" clId="{139AF803-C28C-430F-8BAA-BDF743040AED}" dt="2023-05-23T14:19:43.442" v="4404" actId="14100"/>
        <pc:sldMkLst>
          <pc:docMk/>
          <pc:sldMk cId="4248889936" sldId="4130"/>
        </pc:sldMkLst>
        <pc:spChg chg="mod">
          <ac:chgData name="Martina BUONAURIO" userId="b1d065ec-05d8-4249-9bd7-87e1511a797f" providerId="ADAL" clId="{139AF803-C28C-430F-8BAA-BDF743040AED}" dt="2023-05-23T13:20:37.224" v="3034" actId="14100"/>
          <ac:spMkLst>
            <pc:docMk/>
            <pc:sldMk cId="4248889936" sldId="4130"/>
            <ac:spMk id="2" creationId="{7EFCFE89-634B-E9E8-4AC7-DB46C56CEDBB}"/>
          </ac:spMkLst>
        </pc:spChg>
        <pc:spChg chg="mod">
          <ac:chgData name="Martina BUONAURIO" userId="b1d065ec-05d8-4249-9bd7-87e1511a797f" providerId="ADAL" clId="{139AF803-C28C-430F-8BAA-BDF743040AED}" dt="2023-05-23T13:18:31.094" v="3001" actId="1035"/>
          <ac:spMkLst>
            <pc:docMk/>
            <pc:sldMk cId="4248889936" sldId="4130"/>
            <ac:spMk id="3" creationId="{382ECA7D-D607-EB23-E07D-EBBA01A9939A}"/>
          </ac:spMkLst>
        </pc:spChg>
        <pc:spChg chg="mod">
          <ac:chgData name="Martina BUONAURIO" userId="b1d065ec-05d8-4249-9bd7-87e1511a797f" providerId="ADAL" clId="{139AF803-C28C-430F-8BAA-BDF743040AED}" dt="2023-05-23T13:18:31.094" v="3001" actId="1035"/>
          <ac:spMkLst>
            <pc:docMk/>
            <pc:sldMk cId="4248889936" sldId="4130"/>
            <ac:spMk id="4" creationId="{9D6B0F56-A469-FEE4-44E7-DE08F10ED9FC}"/>
          </ac:spMkLst>
        </pc:spChg>
        <pc:spChg chg="mod">
          <ac:chgData name="Martina BUONAURIO" userId="b1d065ec-05d8-4249-9bd7-87e1511a797f" providerId="ADAL" clId="{139AF803-C28C-430F-8BAA-BDF743040AED}" dt="2023-05-23T13:19:51.315" v="3025" actId="1035"/>
          <ac:spMkLst>
            <pc:docMk/>
            <pc:sldMk cId="4248889936" sldId="4130"/>
            <ac:spMk id="8" creationId="{FFCC6F59-E35A-F326-AE85-0282D61BC764}"/>
          </ac:spMkLst>
        </pc:spChg>
        <pc:spChg chg="mod">
          <ac:chgData name="Martina BUONAURIO" userId="b1d065ec-05d8-4249-9bd7-87e1511a797f" providerId="ADAL" clId="{139AF803-C28C-430F-8BAA-BDF743040AED}" dt="2023-05-23T14:19:43.442" v="4404" actId="14100"/>
          <ac:spMkLst>
            <pc:docMk/>
            <pc:sldMk cId="4248889936" sldId="4130"/>
            <ac:spMk id="10" creationId="{BDC920BD-50B8-746C-ABC9-9F903F4EA2C1}"/>
          </ac:spMkLst>
        </pc:spChg>
        <pc:spChg chg="mod">
          <ac:chgData name="Martina BUONAURIO" userId="b1d065ec-05d8-4249-9bd7-87e1511a797f" providerId="ADAL" clId="{139AF803-C28C-430F-8BAA-BDF743040AED}" dt="2023-05-23T14:12:00.167" v="4153" actId="1076"/>
          <ac:spMkLst>
            <pc:docMk/>
            <pc:sldMk cId="4248889936" sldId="4130"/>
            <ac:spMk id="12" creationId="{16A33B9D-86F8-8490-A12C-973B07007B79}"/>
          </ac:spMkLst>
        </pc:spChg>
        <pc:spChg chg="add mod">
          <ac:chgData name="Martina BUONAURIO" userId="b1d065ec-05d8-4249-9bd7-87e1511a797f" providerId="ADAL" clId="{139AF803-C28C-430F-8BAA-BDF743040AED}" dt="2023-05-23T09:09:35.156" v="137"/>
          <ac:spMkLst>
            <pc:docMk/>
            <pc:sldMk cId="4248889936" sldId="4130"/>
            <ac:spMk id="14" creationId="{16D28D67-DC10-2401-9FD8-7E1DEA06DD4B}"/>
          </ac:spMkLst>
        </pc:spChg>
        <pc:spChg chg="mod">
          <ac:chgData name="Martina BUONAURIO" userId="b1d065ec-05d8-4249-9bd7-87e1511a797f" providerId="ADAL" clId="{139AF803-C28C-430F-8BAA-BDF743040AED}" dt="2023-05-23T13:22:01.149" v="3093" actId="1035"/>
          <ac:spMkLst>
            <pc:docMk/>
            <pc:sldMk cId="4248889936" sldId="4130"/>
            <ac:spMk id="15" creationId="{F3C82938-015F-3179-18B6-CC210B00A6AA}"/>
          </ac:spMkLst>
        </pc:spChg>
        <pc:spChg chg="mod">
          <ac:chgData name="Martina BUONAURIO" userId="b1d065ec-05d8-4249-9bd7-87e1511a797f" providerId="ADAL" clId="{139AF803-C28C-430F-8BAA-BDF743040AED}" dt="2023-05-23T13:22:33.717" v="3114" actId="1076"/>
          <ac:spMkLst>
            <pc:docMk/>
            <pc:sldMk cId="4248889936" sldId="4130"/>
            <ac:spMk id="16" creationId="{4BE4E112-1204-0EB1-C7D5-AA4E1C79B5FE}"/>
          </ac:spMkLst>
        </pc:spChg>
        <pc:spChg chg="mod">
          <ac:chgData name="Martina BUONAURIO" userId="b1d065ec-05d8-4249-9bd7-87e1511a797f" providerId="ADAL" clId="{139AF803-C28C-430F-8BAA-BDF743040AED}" dt="2023-05-23T13:23:13.883" v="3120" actId="1076"/>
          <ac:spMkLst>
            <pc:docMk/>
            <pc:sldMk cId="4248889936" sldId="4130"/>
            <ac:spMk id="19" creationId="{1D0EEF1D-F990-D034-1F98-97733CBBB66C}"/>
          </ac:spMkLst>
        </pc:spChg>
        <pc:spChg chg="mod">
          <ac:chgData name="Martina BUONAURIO" userId="b1d065ec-05d8-4249-9bd7-87e1511a797f" providerId="ADAL" clId="{139AF803-C28C-430F-8BAA-BDF743040AED}" dt="2023-05-23T13:22:01.149" v="3093" actId="1035"/>
          <ac:spMkLst>
            <pc:docMk/>
            <pc:sldMk cId="4248889936" sldId="4130"/>
            <ac:spMk id="20" creationId="{9D124D24-3496-2B83-C75E-C9292E16892C}"/>
          </ac:spMkLst>
        </pc:spChg>
        <pc:spChg chg="mod">
          <ac:chgData name="Martina BUONAURIO" userId="b1d065ec-05d8-4249-9bd7-87e1511a797f" providerId="ADAL" clId="{139AF803-C28C-430F-8BAA-BDF743040AED}" dt="2023-05-23T13:21:35.041" v="3054" actId="1035"/>
          <ac:spMkLst>
            <pc:docMk/>
            <pc:sldMk cId="4248889936" sldId="4130"/>
            <ac:spMk id="23" creationId="{ADFF6351-20E9-EA5A-AF98-82D871B23B7C}"/>
          </ac:spMkLst>
        </pc:spChg>
        <pc:spChg chg="add mod">
          <ac:chgData name="Martina BUONAURIO" userId="b1d065ec-05d8-4249-9bd7-87e1511a797f" providerId="ADAL" clId="{139AF803-C28C-430F-8BAA-BDF743040AED}" dt="2023-05-23T14:19:31.036" v="4403" actId="1038"/>
          <ac:spMkLst>
            <pc:docMk/>
            <pc:sldMk cId="4248889936" sldId="4130"/>
            <ac:spMk id="27" creationId="{1AAD4C02-9852-C983-1C49-C070A01C49D8}"/>
          </ac:spMkLst>
        </pc:spChg>
        <pc:spChg chg="add del">
          <ac:chgData name="Martina BUONAURIO" userId="b1d065ec-05d8-4249-9bd7-87e1511a797f" providerId="ADAL" clId="{139AF803-C28C-430F-8BAA-BDF743040AED}" dt="2023-05-23T13:20:21.171" v="3032" actId="11529"/>
          <ac:spMkLst>
            <pc:docMk/>
            <pc:sldMk cId="4248889936" sldId="4130"/>
            <ac:spMk id="27" creationId="{3F68871C-FD79-2C95-27B3-6C92A2FEBB5B}"/>
          </ac:spMkLst>
        </pc:spChg>
        <pc:spChg chg="mod">
          <ac:chgData name="Martina BUONAURIO" userId="b1d065ec-05d8-4249-9bd7-87e1511a797f" providerId="ADAL" clId="{139AF803-C28C-430F-8BAA-BDF743040AED}" dt="2023-05-23T13:19:55.497" v="3026" actId="14100"/>
          <ac:spMkLst>
            <pc:docMk/>
            <pc:sldMk cId="4248889936" sldId="4130"/>
            <ac:spMk id="1025" creationId="{489A4A73-112B-E9F6-6742-78FE4F40FDFB}"/>
          </ac:spMkLst>
        </pc:spChg>
        <pc:spChg chg="mod">
          <ac:chgData name="Martina BUONAURIO" userId="b1d065ec-05d8-4249-9bd7-87e1511a797f" providerId="ADAL" clId="{139AF803-C28C-430F-8BAA-BDF743040AED}" dt="2023-05-23T13:18:03.622" v="2988" actId="14100"/>
          <ac:spMkLst>
            <pc:docMk/>
            <pc:sldMk cId="4248889936" sldId="4130"/>
            <ac:spMk id="1027" creationId="{5E3725FD-E029-89CB-710A-31C09825FF4B}"/>
          </ac:spMkLst>
        </pc:spChg>
        <pc:spChg chg="mod">
          <ac:chgData name="Martina BUONAURIO" userId="b1d065ec-05d8-4249-9bd7-87e1511a797f" providerId="ADAL" clId="{139AF803-C28C-430F-8BAA-BDF743040AED}" dt="2023-05-23T13:19:17.887" v="3017" actId="1582"/>
          <ac:spMkLst>
            <pc:docMk/>
            <pc:sldMk cId="4248889936" sldId="4130"/>
            <ac:spMk id="1028" creationId="{F93A546B-6F13-CD76-0E88-021A283CB3B9}"/>
          </ac:spMkLst>
        </pc:spChg>
        <pc:spChg chg="mod">
          <ac:chgData name="Martina BUONAURIO" userId="b1d065ec-05d8-4249-9bd7-87e1511a797f" providerId="ADAL" clId="{139AF803-C28C-430F-8BAA-BDF743040AED}" dt="2023-05-23T13:19:17.887" v="3017" actId="1582"/>
          <ac:spMkLst>
            <pc:docMk/>
            <pc:sldMk cId="4248889936" sldId="4130"/>
            <ac:spMk id="1036" creationId="{E5453C42-8F47-6E4A-ECB4-65C21B42FDCE}"/>
          </ac:spMkLst>
        </pc:spChg>
        <pc:spChg chg="mod">
          <ac:chgData name="Martina BUONAURIO" userId="b1d065ec-05d8-4249-9bd7-87e1511a797f" providerId="ADAL" clId="{139AF803-C28C-430F-8BAA-BDF743040AED}" dt="2023-05-23T14:18:14.562" v="4292" actId="1076"/>
          <ac:spMkLst>
            <pc:docMk/>
            <pc:sldMk cId="4248889936" sldId="4130"/>
            <ac:spMk id="1037" creationId="{4BAB7B5C-6EE2-0E06-80F1-7FC73C524315}"/>
          </ac:spMkLst>
        </pc:spChg>
        <pc:spChg chg="mod">
          <ac:chgData name="Martina BUONAURIO" userId="b1d065ec-05d8-4249-9bd7-87e1511a797f" providerId="ADAL" clId="{139AF803-C28C-430F-8BAA-BDF743040AED}" dt="2023-05-23T13:21:35.041" v="3054" actId="1035"/>
          <ac:spMkLst>
            <pc:docMk/>
            <pc:sldMk cId="4248889936" sldId="4130"/>
            <ac:spMk id="1042" creationId="{3C1C02F0-30DC-CAE5-C7B6-5FD42B0F0D70}"/>
          </ac:spMkLst>
        </pc:spChg>
        <pc:spChg chg="mod">
          <ac:chgData name="Martina BUONAURIO" userId="b1d065ec-05d8-4249-9bd7-87e1511a797f" providerId="ADAL" clId="{139AF803-C28C-430F-8BAA-BDF743040AED}" dt="2023-05-23T13:19:17.887" v="3017" actId="1582"/>
          <ac:spMkLst>
            <pc:docMk/>
            <pc:sldMk cId="4248889936" sldId="4130"/>
            <ac:spMk id="1045" creationId="{1B1FA32F-BEF4-7B8A-891D-67BA61FD2AA8}"/>
          </ac:spMkLst>
        </pc:spChg>
        <pc:spChg chg="del">
          <ac:chgData name="Martina BUONAURIO" userId="b1d065ec-05d8-4249-9bd7-87e1511a797f" providerId="ADAL" clId="{139AF803-C28C-430F-8BAA-BDF743040AED}" dt="2023-05-23T13:21:56.088" v="3076" actId="478"/>
          <ac:spMkLst>
            <pc:docMk/>
            <pc:sldMk cId="4248889936" sldId="4130"/>
            <ac:spMk id="1047" creationId="{E8931188-F0B1-B22D-56AC-F1C38FFD74A1}"/>
          </ac:spMkLst>
        </pc:spChg>
        <pc:spChg chg="del mod">
          <ac:chgData name="Martina BUONAURIO" userId="b1d065ec-05d8-4249-9bd7-87e1511a797f" providerId="ADAL" clId="{139AF803-C28C-430F-8BAA-BDF743040AED}" dt="2023-05-23T13:22:05.678" v="3095" actId="478"/>
          <ac:spMkLst>
            <pc:docMk/>
            <pc:sldMk cId="4248889936" sldId="4130"/>
            <ac:spMk id="1048" creationId="{6A7E15B1-7991-06BD-D2EB-11B4E44E9397}"/>
          </ac:spMkLst>
        </pc:spChg>
        <pc:picChg chg="mod">
          <ac:chgData name="Martina BUONAURIO" userId="b1d065ec-05d8-4249-9bd7-87e1511a797f" providerId="ADAL" clId="{139AF803-C28C-430F-8BAA-BDF743040AED}" dt="2023-05-23T14:18:23.221" v="4296" actId="1076"/>
          <ac:picMkLst>
            <pc:docMk/>
            <pc:sldMk cId="4248889936" sldId="4130"/>
            <ac:picMk id="5" creationId="{E980A524-F47A-C1F5-2F6B-50292ACC03C9}"/>
          </ac:picMkLst>
        </pc:picChg>
        <pc:picChg chg="mod">
          <ac:chgData name="Martina BUONAURIO" userId="b1d065ec-05d8-4249-9bd7-87e1511a797f" providerId="ADAL" clId="{139AF803-C28C-430F-8BAA-BDF743040AED}" dt="2023-05-23T13:18:33.868" v="3002" actId="1076"/>
          <ac:picMkLst>
            <pc:docMk/>
            <pc:sldMk cId="4248889936" sldId="4130"/>
            <ac:picMk id="6" creationId="{F1B409AC-F7E2-A099-F91A-E59EA703CD32}"/>
          </ac:picMkLst>
        </pc:picChg>
        <pc:picChg chg="mod">
          <ac:chgData name="Martina BUONAURIO" userId="b1d065ec-05d8-4249-9bd7-87e1511a797f" providerId="ADAL" clId="{139AF803-C28C-430F-8BAA-BDF743040AED}" dt="2023-05-23T13:18:46.566" v="3007" actId="1035"/>
          <ac:picMkLst>
            <pc:docMk/>
            <pc:sldMk cId="4248889936" sldId="4130"/>
            <ac:picMk id="7" creationId="{B0589297-9B40-A7EB-6C87-EC6E538A5007}"/>
          </ac:picMkLst>
        </pc:picChg>
        <pc:cxnChg chg="mod">
          <ac:chgData name="Martina BUONAURIO" userId="b1d065ec-05d8-4249-9bd7-87e1511a797f" providerId="ADAL" clId="{139AF803-C28C-430F-8BAA-BDF743040AED}" dt="2023-05-23T13:18:57.021" v="3016" actId="1036"/>
          <ac:cxnSpMkLst>
            <pc:docMk/>
            <pc:sldMk cId="4248889936" sldId="4130"/>
            <ac:cxnSpMk id="11" creationId="{C7FFC44B-B61B-3CCF-BD1E-44BDBD7D10D8}"/>
          </ac:cxnSpMkLst>
        </pc:cxnChg>
        <pc:cxnChg chg="del mod">
          <ac:chgData name="Martina BUONAURIO" userId="b1d065ec-05d8-4249-9bd7-87e1511a797f" providerId="ADAL" clId="{139AF803-C28C-430F-8BAA-BDF743040AED}" dt="2023-05-23T13:22:27.822" v="3111" actId="478"/>
          <ac:cxnSpMkLst>
            <pc:docMk/>
            <pc:sldMk cId="4248889936" sldId="4130"/>
            <ac:cxnSpMk id="18" creationId="{ACEF5618-957E-9F1B-75A7-D29F8C63E83A}"/>
          </ac:cxnSpMkLst>
        </pc:cxnChg>
        <pc:cxnChg chg="mod">
          <ac:chgData name="Martina BUONAURIO" userId="b1d065ec-05d8-4249-9bd7-87e1511a797f" providerId="ADAL" clId="{139AF803-C28C-430F-8BAA-BDF743040AED}" dt="2023-05-23T13:21:20" v="3043" actId="14100"/>
          <ac:cxnSpMkLst>
            <pc:docMk/>
            <pc:sldMk cId="4248889936" sldId="4130"/>
            <ac:cxnSpMk id="26" creationId="{8FF1E510-E6F7-64B3-3C37-9AE64E41E5FB}"/>
          </ac:cxnSpMkLst>
        </pc:cxnChg>
        <pc:cxnChg chg="add mod">
          <ac:chgData name="Martina BUONAURIO" userId="b1d065ec-05d8-4249-9bd7-87e1511a797f" providerId="ADAL" clId="{139AF803-C28C-430F-8BAA-BDF743040AED}" dt="2023-05-23T14:19:22.914" v="4390" actId="1076"/>
          <ac:cxnSpMkLst>
            <pc:docMk/>
            <pc:sldMk cId="4248889936" sldId="4130"/>
            <ac:cxnSpMk id="28" creationId="{4D13C210-F9CE-B2FA-D77D-199894AA97BD}"/>
          </ac:cxnSpMkLst>
        </pc:cxnChg>
        <pc:cxnChg chg="mod">
          <ac:chgData name="Martina BUONAURIO" userId="b1d065ec-05d8-4249-9bd7-87e1511a797f" providerId="ADAL" clId="{139AF803-C28C-430F-8BAA-BDF743040AED}" dt="2023-05-23T13:21:05.802" v="3039" actId="1582"/>
          <ac:cxnSpMkLst>
            <pc:docMk/>
            <pc:sldMk cId="4248889936" sldId="4130"/>
            <ac:cxnSpMk id="1029" creationId="{0627F50B-0E8F-287F-3994-FAD2D16810EC}"/>
          </ac:cxnSpMkLst>
        </pc:cxnChg>
        <pc:cxnChg chg="add mod">
          <ac:chgData name="Martina BUONAURIO" userId="b1d065ec-05d8-4249-9bd7-87e1511a797f" providerId="ADAL" clId="{139AF803-C28C-430F-8BAA-BDF743040AED}" dt="2023-05-23T13:23:10.236" v="3119" actId="14100"/>
          <ac:cxnSpMkLst>
            <pc:docMk/>
            <pc:sldMk cId="4248889936" sldId="4130"/>
            <ac:cxnSpMk id="1031" creationId="{8CF1BC67-FDB4-221E-688A-F1BB87F7D6EC}"/>
          </ac:cxnSpMkLst>
        </pc:cxnChg>
        <pc:cxnChg chg="add mod">
          <ac:chgData name="Martina BUONAURIO" userId="b1d065ec-05d8-4249-9bd7-87e1511a797f" providerId="ADAL" clId="{139AF803-C28C-430F-8BAA-BDF743040AED}" dt="2023-05-23T14:18:20.618" v="4294" actId="14100"/>
          <ac:cxnSpMkLst>
            <pc:docMk/>
            <pc:sldMk cId="4248889936" sldId="4130"/>
            <ac:cxnSpMk id="1034" creationId="{89ECEDEB-D707-54C6-D12B-A4F3750DC817}"/>
          </ac:cxnSpMkLst>
        </pc:cxnChg>
        <pc:cxnChg chg="mod">
          <ac:chgData name="Martina BUONAURIO" userId="b1d065ec-05d8-4249-9bd7-87e1511a797f" providerId="ADAL" clId="{139AF803-C28C-430F-8BAA-BDF743040AED}" dt="2023-05-23T14:19:16.122" v="4389" actId="14100"/>
          <ac:cxnSpMkLst>
            <pc:docMk/>
            <pc:sldMk cId="4248889936" sldId="4130"/>
            <ac:cxnSpMk id="1038" creationId="{C2010D52-CE9A-3AEC-ECD2-C6EA187A694C}"/>
          </ac:cxnSpMkLst>
        </pc:cxnChg>
        <pc:cxnChg chg="mod">
          <ac:chgData name="Martina BUONAURIO" userId="b1d065ec-05d8-4249-9bd7-87e1511a797f" providerId="ADAL" clId="{139AF803-C28C-430F-8BAA-BDF743040AED}" dt="2023-05-23T13:22:41.156" v="3115" actId="14100"/>
          <ac:cxnSpMkLst>
            <pc:docMk/>
            <pc:sldMk cId="4248889936" sldId="4130"/>
            <ac:cxnSpMk id="1043" creationId="{7B890A99-560E-514D-999C-1D90DD69B4C8}"/>
          </ac:cxnSpMkLst>
        </pc:cxnChg>
      </pc:sldChg>
      <pc:sldChg chg="addSp delSp modSp mod ord">
        <pc:chgData name="Martina BUONAURIO" userId="b1d065ec-05d8-4249-9bd7-87e1511a797f" providerId="ADAL" clId="{139AF803-C28C-430F-8BAA-BDF743040AED}" dt="2023-05-23T16:03:41.629" v="4852" actId="20577"/>
        <pc:sldMkLst>
          <pc:docMk/>
          <pc:sldMk cId="4164750802" sldId="4131"/>
        </pc:sldMkLst>
        <pc:spChg chg="add mod">
          <ac:chgData name="Martina BUONAURIO" userId="b1d065ec-05d8-4249-9bd7-87e1511a797f" providerId="ADAL" clId="{139AF803-C28C-430F-8BAA-BDF743040AED}" dt="2023-05-23T09:09:36.378" v="138"/>
          <ac:spMkLst>
            <pc:docMk/>
            <pc:sldMk cId="4164750802" sldId="4131"/>
            <ac:spMk id="2" creationId="{94956BDF-82A9-ED7F-1A87-FED97671F30A}"/>
          </ac:spMkLst>
        </pc:spChg>
        <pc:spChg chg="add mod">
          <ac:chgData name="Martina BUONAURIO" userId="b1d065ec-05d8-4249-9bd7-87e1511a797f" providerId="ADAL" clId="{139AF803-C28C-430F-8BAA-BDF743040AED}" dt="2023-05-23T13:45:55.076" v="3591" actId="14100"/>
          <ac:spMkLst>
            <pc:docMk/>
            <pc:sldMk cId="4164750802" sldId="4131"/>
            <ac:spMk id="5" creationId="{C2135C07-AC17-BF9D-109E-60AAE5D42A5B}"/>
          </ac:spMkLst>
        </pc:spChg>
        <pc:spChg chg="add mod">
          <ac:chgData name="Martina BUONAURIO" userId="b1d065ec-05d8-4249-9bd7-87e1511a797f" providerId="ADAL" clId="{139AF803-C28C-430F-8BAA-BDF743040AED}" dt="2023-05-23T13:26:05.812" v="3168" actId="14100"/>
          <ac:spMkLst>
            <pc:docMk/>
            <pc:sldMk cId="4164750802" sldId="4131"/>
            <ac:spMk id="6" creationId="{1059CB98-D13C-6717-7C2A-722A2E1E51A7}"/>
          </ac:spMkLst>
        </pc:spChg>
        <pc:spChg chg="add mod">
          <ac:chgData name="Martina BUONAURIO" userId="b1d065ec-05d8-4249-9bd7-87e1511a797f" providerId="ADAL" clId="{139AF803-C28C-430F-8BAA-BDF743040AED}" dt="2023-05-23T13:26:20.764" v="3172" actId="14100"/>
          <ac:spMkLst>
            <pc:docMk/>
            <pc:sldMk cId="4164750802" sldId="4131"/>
            <ac:spMk id="7" creationId="{41C27CB0-D4C8-FB7A-7392-E97CA2BBDC19}"/>
          </ac:spMkLst>
        </pc:spChg>
        <pc:spChg chg="mod">
          <ac:chgData name="Martina BUONAURIO" userId="b1d065ec-05d8-4249-9bd7-87e1511a797f" providerId="ADAL" clId="{139AF803-C28C-430F-8BAA-BDF743040AED}" dt="2023-05-23T14:20:04.297" v="4409" actId="1076"/>
          <ac:spMkLst>
            <pc:docMk/>
            <pc:sldMk cId="4164750802" sldId="4131"/>
            <ac:spMk id="10" creationId="{BDC920BD-50B8-746C-ABC9-9F903F4EA2C1}"/>
          </ac:spMkLst>
        </pc:spChg>
        <pc:spChg chg="add mod">
          <ac:chgData name="Martina BUONAURIO" userId="b1d065ec-05d8-4249-9bd7-87e1511a797f" providerId="ADAL" clId="{139AF803-C28C-430F-8BAA-BDF743040AED}" dt="2023-05-23T13:27:43.912" v="3214" actId="14100"/>
          <ac:spMkLst>
            <pc:docMk/>
            <pc:sldMk cId="4164750802" sldId="4131"/>
            <ac:spMk id="11" creationId="{FE6FEAE2-45F5-4691-171F-F2800ECFED52}"/>
          </ac:spMkLst>
        </pc:spChg>
        <pc:spChg chg="mod">
          <ac:chgData name="Martina BUONAURIO" userId="b1d065ec-05d8-4249-9bd7-87e1511a797f" providerId="ADAL" clId="{139AF803-C28C-430F-8BAA-BDF743040AED}" dt="2023-05-23T14:20:04.297" v="4409" actId="1076"/>
          <ac:spMkLst>
            <pc:docMk/>
            <pc:sldMk cId="4164750802" sldId="4131"/>
            <ac:spMk id="12" creationId="{16A33B9D-86F8-8490-A12C-973B07007B79}"/>
          </ac:spMkLst>
        </pc:spChg>
        <pc:spChg chg="add del mod">
          <ac:chgData name="Martina BUONAURIO" userId="b1d065ec-05d8-4249-9bd7-87e1511a797f" providerId="ADAL" clId="{139AF803-C28C-430F-8BAA-BDF743040AED}" dt="2023-05-23T13:28:46.816" v="3225"/>
          <ac:spMkLst>
            <pc:docMk/>
            <pc:sldMk cId="4164750802" sldId="4131"/>
            <ac:spMk id="17" creationId="{6101A3A1-BE97-4E05-F1C7-23AB3FB4FB5B}"/>
          </ac:spMkLst>
        </pc:spChg>
        <pc:spChg chg="add mod">
          <ac:chgData name="Martina BUONAURIO" userId="b1d065ec-05d8-4249-9bd7-87e1511a797f" providerId="ADAL" clId="{139AF803-C28C-430F-8BAA-BDF743040AED}" dt="2023-05-23T13:28:55.379" v="3229" actId="14100"/>
          <ac:spMkLst>
            <pc:docMk/>
            <pc:sldMk cId="4164750802" sldId="4131"/>
            <ac:spMk id="18" creationId="{E647083D-97A6-4051-0340-AA5DD5F2E8DE}"/>
          </ac:spMkLst>
        </pc:spChg>
        <pc:spChg chg="add mod">
          <ac:chgData name="Martina BUONAURIO" userId="b1d065ec-05d8-4249-9bd7-87e1511a797f" providerId="ADAL" clId="{139AF803-C28C-430F-8BAA-BDF743040AED}" dt="2023-05-23T13:30:01.269" v="3301" actId="1036"/>
          <ac:spMkLst>
            <pc:docMk/>
            <pc:sldMk cId="4164750802" sldId="4131"/>
            <ac:spMk id="22" creationId="{5125620F-9946-CD0D-B9AB-F7E18CFE731D}"/>
          </ac:spMkLst>
        </pc:spChg>
        <pc:spChg chg="add del mod">
          <ac:chgData name="Martina BUONAURIO" userId="b1d065ec-05d8-4249-9bd7-87e1511a797f" providerId="ADAL" clId="{139AF803-C28C-430F-8BAA-BDF743040AED}" dt="2023-05-23T13:30:43.948" v="3317" actId="478"/>
          <ac:spMkLst>
            <pc:docMk/>
            <pc:sldMk cId="4164750802" sldId="4131"/>
            <ac:spMk id="23" creationId="{A2EA583B-20A3-1E51-CB95-BDDDD5B4199F}"/>
          </ac:spMkLst>
        </pc:spChg>
        <pc:spChg chg="add del mod">
          <ac:chgData name="Martina BUONAURIO" userId="b1d065ec-05d8-4249-9bd7-87e1511a797f" providerId="ADAL" clId="{139AF803-C28C-430F-8BAA-BDF743040AED}" dt="2023-05-23T13:30:45.596" v="3319" actId="478"/>
          <ac:spMkLst>
            <pc:docMk/>
            <pc:sldMk cId="4164750802" sldId="4131"/>
            <ac:spMk id="25" creationId="{FE1C7D0A-F99A-40D9-564F-720AB0624C47}"/>
          </ac:spMkLst>
        </pc:spChg>
        <pc:spChg chg="add mod">
          <ac:chgData name="Martina BUONAURIO" userId="b1d065ec-05d8-4249-9bd7-87e1511a797f" providerId="ADAL" clId="{139AF803-C28C-430F-8BAA-BDF743040AED}" dt="2023-05-23T13:31:09.675" v="3355" actId="13926"/>
          <ac:spMkLst>
            <pc:docMk/>
            <pc:sldMk cId="4164750802" sldId="4131"/>
            <ac:spMk id="26" creationId="{270471C1-B2A5-3C1A-5104-56E7B2982C23}"/>
          </ac:spMkLst>
        </pc:spChg>
        <pc:spChg chg="add del mod">
          <ac:chgData name="Martina BUONAURIO" userId="b1d065ec-05d8-4249-9bd7-87e1511a797f" providerId="ADAL" clId="{139AF803-C28C-430F-8BAA-BDF743040AED}" dt="2023-05-23T13:30:49.118" v="3320" actId="478"/>
          <ac:spMkLst>
            <pc:docMk/>
            <pc:sldMk cId="4164750802" sldId="4131"/>
            <ac:spMk id="1025" creationId="{94921CAB-B36F-0D17-1481-8DAC6A2D67B2}"/>
          </ac:spMkLst>
        </pc:spChg>
        <pc:spChg chg="mod">
          <ac:chgData name="Martina BUONAURIO" userId="b1d065ec-05d8-4249-9bd7-87e1511a797f" providerId="ADAL" clId="{139AF803-C28C-430F-8BAA-BDF743040AED}" dt="2023-05-23T13:28:45.806" v="3224" actId="1076"/>
          <ac:spMkLst>
            <pc:docMk/>
            <pc:sldMk cId="4164750802" sldId="4131"/>
            <ac:spMk id="1030" creationId="{9F363EE1-2619-95A1-AF2D-081D83973A33}"/>
          </ac:spMkLst>
        </pc:spChg>
        <pc:spChg chg="mod">
          <ac:chgData name="Martina BUONAURIO" userId="b1d065ec-05d8-4249-9bd7-87e1511a797f" providerId="ADAL" clId="{139AF803-C28C-430F-8BAA-BDF743040AED}" dt="2023-05-23T13:25:21.602" v="3158" actId="2085"/>
          <ac:spMkLst>
            <pc:docMk/>
            <pc:sldMk cId="4164750802" sldId="4131"/>
            <ac:spMk id="1033" creationId="{28CE5A4A-6737-4F72-E18C-18CAF7FB6524}"/>
          </ac:spMkLst>
        </pc:spChg>
        <pc:spChg chg="mod">
          <ac:chgData name="Martina BUONAURIO" userId="b1d065ec-05d8-4249-9bd7-87e1511a797f" providerId="ADAL" clId="{139AF803-C28C-430F-8BAA-BDF743040AED}" dt="2023-05-23T13:27:26.926" v="3209" actId="1035"/>
          <ac:spMkLst>
            <pc:docMk/>
            <pc:sldMk cId="4164750802" sldId="4131"/>
            <ac:spMk id="1054" creationId="{6A1CB7B2-540C-C782-CFBF-4174FF701643}"/>
          </ac:spMkLst>
        </pc:spChg>
        <pc:spChg chg="mod">
          <ac:chgData name="Martina BUONAURIO" userId="b1d065ec-05d8-4249-9bd7-87e1511a797f" providerId="ADAL" clId="{139AF803-C28C-430F-8BAA-BDF743040AED}" dt="2023-05-23T13:26:39.855" v="3181" actId="1038"/>
          <ac:spMkLst>
            <pc:docMk/>
            <pc:sldMk cId="4164750802" sldId="4131"/>
            <ac:spMk id="1055" creationId="{A129548D-7367-3A6E-4844-138A0B318C96}"/>
          </ac:spMkLst>
        </pc:spChg>
        <pc:spChg chg="mod">
          <ac:chgData name="Martina BUONAURIO" userId="b1d065ec-05d8-4249-9bd7-87e1511a797f" providerId="ADAL" clId="{139AF803-C28C-430F-8BAA-BDF743040AED}" dt="2023-05-23T13:26:46.659" v="3182" actId="1076"/>
          <ac:spMkLst>
            <pc:docMk/>
            <pc:sldMk cId="4164750802" sldId="4131"/>
            <ac:spMk id="1058" creationId="{210C49A6-A040-F5B2-6F0D-8FB11DDE05AF}"/>
          </ac:spMkLst>
        </pc:spChg>
        <pc:spChg chg="mod">
          <ac:chgData name="Martina BUONAURIO" userId="b1d065ec-05d8-4249-9bd7-87e1511a797f" providerId="ADAL" clId="{139AF803-C28C-430F-8BAA-BDF743040AED}" dt="2023-05-23T13:27:35.068" v="3210" actId="14100"/>
          <ac:spMkLst>
            <pc:docMk/>
            <pc:sldMk cId="4164750802" sldId="4131"/>
            <ac:spMk id="1061" creationId="{5C6CBFF7-D405-BAB8-C843-95FF88E39C76}"/>
          </ac:spMkLst>
        </pc:spChg>
        <pc:spChg chg="mod">
          <ac:chgData name="Martina BUONAURIO" userId="b1d065ec-05d8-4249-9bd7-87e1511a797f" providerId="ADAL" clId="{139AF803-C28C-430F-8BAA-BDF743040AED}" dt="2023-05-23T13:27:14.911" v="3203" actId="1038"/>
          <ac:spMkLst>
            <pc:docMk/>
            <pc:sldMk cId="4164750802" sldId="4131"/>
            <ac:spMk id="1065" creationId="{73CF4930-0188-F6EE-66E2-7F5A320314CD}"/>
          </ac:spMkLst>
        </pc:spChg>
        <pc:spChg chg="mod">
          <ac:chgData name="Martina BUONAURIO" userId="b1d065ec-05d8-4249-9bd7-87e1511a797f" providerId="ADAL" clId="{139AF803-C28C-430F-8BAA-BDF743040AED}" dt="2023-05-23T13:25:25.221" v="3159" actId="1582"/>
          <ac:spMkLst>
            <pc:docMk/>
            <pc:sldMk cId="4164750802" sldId="4131"/>
            <ac:spMk id="1066" creationId="{503FB426-EE55-4A2A-4ACC-E95F15FDD61A}"/>
          </ac:spMkLst>
        </pc:spChg>
        <pc:spChg chg="mod">
          <ac:chgData name="Martina BUONAURIO" userId="b1d065ec-05d8-4249-9bd7-87e1511a797f" providerId="ADAL" clId="{139AF803-C28C-430F-8BAA-BDF743040AED}" dt="2023-05-23T13:27:24.689" v="3207" actId="1036"/>
          <ac:spMkLst>
            <pc:docMk/>
            <pc:sldMk cId="4164750802" sldId="4131"/>
            <ac:spMk id="1068" creationId="{10956356-316A-102F-1A16-35CF1160D704}"/>
          </ac:spMkLst>
        </pc:spChg>
        <pc:spChg chg="mod">
          <ac:chgData name="Martina BUONAURIO" userId="b1d065ec-05d8-4249-9bd7-87e1511a797f" providerId="ADAL" clId="{139AF803-C28C-430F-8BAA-BDF743040AED}" dt="2023-05-23T13:25:15.625" v="3157" actId="1582"/>
          <ac:spMkLst>
            <pc:docMk/>
            <pc:sldMk cId="4164750802" sldId="4131"/>
            <ac:spMk id="1072" creationId="{ED680AB9-6E5A-0F59-9D1F-EC0D6E5D79FE}"/>
          </ac:spMkLst>
        </pc:spChg>
        <pc:spChg chg="mod">
          <ac:chgData name="Martina BUONAURIO" userId="b1d065ec-05d8-4249-9bd7-87e1511a797f" providerId="ADAL" clId="{139AF803-C28C-430F-8BAA-BDF743040AED}" dt="2023-05-23T13:27:23.039" v="3206" actId="1036"/>
          <ac:spMkLst>
            <pc:docMk/>
            <pc:sldMk cId="4164750802" sldId="4131"/>
            <ac:spMk id="1078" creationId="{9EE92E32-0C9A-1D5B-101E-CCCDD8B94D85}"/>
          </ac:spMkLst>
        </pc:spChg>
        <pc:spChg chg="mod">
          <ac:chgData name="Martina BUONAURIO" userId="b1d065ec-05d8-4249-9bd7-87e1511a797f" providerId="ADAL" clId="{139AF803-C28C-430F-8BAA-BDF743040AED}" dt="2023-05-23T13:27:21.350" v="3205" actId="1035"/>
          <ac:spMkLst>
            <pc:docMk/>
            <pc:sldMk cId="4164750802" sldId="4131"/>
            <ac:spMk id="1080" creationId="{40DFD475-DD3C-61AF-E832-FE1BB80D8682}"/>
          </ac:spMkLst>
        </pc:spChg>
        <pc:spChg chg="mod">
          <ac:chgData name="Martina BUONAURIO" userId="b1d065ec-05d8-4249-9bd7-87e1511a797f" providerId="ADAL" clId="{139AF803-C28C-430F-8BAA-BDF743040AED}" dt="2023-05-23T16:03:41.629" v="4852" actId="20577"/>
          <ac:spMkLst>
            <pc:docMk/>
            <pc:sldMk cId="4164750802" sldId="4131"/>
            <ac:spMk id="1081" creationId="{ACE9C0B2-F07B-996E-7A76-A89FB1716316}"/>
          </ac:spMkLst>
        </pc:spChg>
        <pc:spChg chg="mod">
          <ac:chgData name="Martina BUONAURIO" userId="b1d065ec-05d8-4249-9bd7-87e1511a797f" providerId="ADAL" clId="{139AF803-C28C-430F-8BAA-BDF743040AED}" dt="2023-05-23T13:25:15.625" v="3157" actId="1582"/>
          <ac:spMkLst>
            <pc:docMk/>
            <pc:sldMk cId="4164750802" sldId="4131"/>
            <ac:spMk id="1083" creationId="{DC8193A6-752A-DA6B-03C0-7EF002110268}"/>
          </ac:spMkLst>
        </pc:spChg>
        <pc:spChg chg="mod">
          <ac:chgData name="Martina BUONAURIO" userId="b1d065ec-05d8-4249-9bd7-87e1511a797f" providerId="ADAL" clId="{139AF803-C28C-430F-8BAA-BDF743040AED}" dt="2023-05-23T13:27:14.911" v="3203" actId="1038"/>
          <ac:spMkLst>
            <pc:docMk/>
            <pc:sldMk cId="4164750802" sldId="4131"/>
            <ac:spMk id="1085" creationId="{48AE0EF0-BDE1-5B01-EA16-6852FE94C95F}"/>
          </ac:spMkLst>
        </pc:spChg>
        <pc:spChg chg="mod">
          <ac:chgData name="Martina BUONAURIO" userId="b1d065ec-05d8-4249-9bd7-87e1511a797f" providerId="ADAL" clId="{139AF803-C28C-430F-8BAA-BDF743040AED}" dt="2023-05-23T13:26:28.515" v="3176" actId="1076"/>
          <ac:spMkLst>
            <pc:docMk/>
            <pc:sldMk cId="4164750802" sldId="4131"/>
            <ac:spMk id="1092" creationId="{5229DC67-062C-3A6D-3AAC-5FA1357F6407}"/>
          </ac:spMkLst>
        </pc:spChg>
        <pc:spChg chg="mod">
          <ac:chgData name="Martina BUONAURIO" userId="b1d065ec-05d8-4249-9bd7-87e1511a797f" providerId="ADAL" clId="{139AF803-C28C-430F-8BAA-BDF743040AED}" dt="2023-05-23T13:27:17.637" v="3204" actId="1076"/>
          <ac:spMkLst>
            <pc:docMk/>
            <pc:sldMk cId="4164750802" sldId="4131"/>
            <ac:spMk id="1096" creationId="{0CA1C70E-4A42-8E51-3139-414B9F143E91}"/>
          </ac:spMkLst>
        </pc:spChg>
        <pc:spChg chg="mod">
          <ac:chgData name="Martina BUONAURIO" userId="b1d065ec-05d8-4249-9bd7-87e1511a797f" providerId="ADAL" clId="{139AF803-C28C-430F-8BAA-BDF743040AED}" dt="2023-05-23T13:31:31.483" v="3361" actId="1076"/>
          <ac:spMkLst>
            <pc:docMk/>
            <pc:sldMk cId="4164750802" sldId="4131"/>
            <ac:spMk id="1103" creationId="{97969891-578B-5441-1538-E287E8959ED8}"/>
          </ac:spMkLst>
        </pc:spChg>
        <pc:spChg chg="del">
          <ac:chgData name="Martina BUONAURIO" userId="b1d065ec-05d8-4249-9bd7-87e1511a797f" providerId="ADAL" clId="{139AF803-C28C-430F-8BAA-BDF743040AED}" dt="2023-05-23T13:28:27.407" v="3217" actId="478"/>
          <ac:spMkLst>
            <pc:docMk/>
            <pc:sldMk cId="4164750802" sldId="4131"/>
            <ac:spMk id="1104" creationId="{63867279-5057-A1DE-28BA-30382ADC9F0F}"/>
          </ac:spMkLst>
        </pc:spChg>
        <pc:picChg chg="add mod">
          <ac:chgData name="Martina BUONAURIO" userId="b1d065ec-05d8-4249-9bd7-87e1511a797f" providerId="ADAL" clId="{139AF803-C28C-430F-8BAA-BDF743040AED}" dt="2023-05-23T13:28:36.332" v="3221" actId="1076"/>
          <ac:picMkLst>
            <pc:docMk/>
            <pc:sldMk cId="4164750802" sldId="4131"/>
            <ac:picMk id="16" creationId="{798CA0E6-F157-A2F2-D508-E0FE824BC5BE}"/>
          </ac:picMkLst>
        </pc:picChg>
        <pc:cxnChg chg="add mod">
          <ac:chgData name="Martina BUONAURIO" userId="b1d065ec-05d8-4249-9bd7-87e1511a797f" providerId="ADAL" clId="{139AF803-C28C-430F-8BAA-BDF743040AED}" dt="2023-05-23T13:29:18.083" v="3235" actId="14100"/>
          <ac:cxnSpMkLst>
            <pc:docMk/>
            <pc:sldMk cId="4164750802" sldId="4131"/>
            <ac:cxnSpMk id="20" creationId="{72FBC182-9316-3E5C-566E-7BFE8C66B205}"/>
          </ac:cxnSpMkLst>
        </pc:cxnChg>
        <pc:cxnChg chg="add del mod">
          <ac:chgData name="Martina BUONAURIO" userId="b1d065ec-05d8-4249-9bd7-87e1511a797f" providerId="ADAL" clId="{139AF803-C28C-430F-8BAA-BDF743040AED}" dt="2023-05-23T13:30:44.941" v="3318" actId="478"/>
          <ac:cxnSpMkLst>
            <pc:docMk/>
            <pc:sldMk cId="4164750802" sldId="4131"/>
            <ac:cxnSpMk id="24" creationId="{56AF7845-3937-8B74-0BF9-75AD31CAE11C}"/>
          </ac:cxnSpMkLst>
        </pc:cxnChg>
        <pc:cxnChg chg="add mod">
          <ac:chgData name="Martina BUONAURIO" userId="b1d065ec-05d8-4249-9bd7-87e1511a797f" providerId="ADAL" clId="{139AF803-C28C-430F-8BAA-BDF743040AED}" dt="2023-05-23T13:30:52.611" v="3321" actId="1076"/>
          <ac:cxnSpMkLst>
            <pc:docMk/>
            <pc:sldMk cId="4164750802" sldId="4131"/>
            <ac:cxnSpMk id="1024" creationId="{363AF0E8-379D-F930-DB2D-134E71E6E0F3}"/>
          </ac:cxnSpMkLst>
        </pc:cxnChg>
        <pc:cxnChg chg="mod">
          <ac:chgData name="Martina BUONAURIO" userId="b1d065ec-05d8-4249-9bd7-87e1511a797f" providerId="ADAL" clId="{139AF803-C28C-430F-8BAA-BDF743040AED}" dt="2023-05-23T13:27:01.648" v="3183" actId="552"/>
          <ac:cxnSpMkLst>
            <pc:docMk/>
            <pc:sldMk cId="4164750802" sldId="4131"/>
            <ac:cxnSpMk id="1056" creationId="{4C7A9EAC-8D82-1414-F089-0A4FF84DAB62}"/>
          </ac:cxnSpMkLst>
        </pc:cxnChg>
        <pc:cxnChg chg="mod">
          <ac:chgData name="Martina BUONAURIO" userId="b1d065ec-05d8-4249-9bd7-87e1511a797f" providerId="ADAL" clId="{139AF803-C28C-430F-8BAA-BDF743040AED}" dt="2023-05-23T13:27:01.648" v="3183" actId="552"/>
          <ac:cxnSpMkLst>
            <pc:docMk/>
            <pc:sldMk cId="4164750802" sldId="4131"/>
            <ac:cxnSpMk id="1062" creationId="{D79EC784-1066-CE05-FF35-CC63B438C7EC}"/>
          </ac:cxnSpMkLst>
        </pc:cxnChg>
        <pc:cxnChg chg="mod">
          <ac:chgData name="Martina BUONAURIO" userId="b1d065ec-05d8-4249-9bd7-87e1511a797f" providerId="ADAL" clId="{139AF803-C28C-430F-8BAA-BDF743040AED}" dt="2023-05-23T13:27:01.648" v="3183" actId="552"/>
          <ac:cxnSpMkLst>
            <pc:docMk/>
            <pc:sldMk cId="4164750802" sldId="4131"/>
            <ac:cxnSpMk id="1067" creationId="{D0451354-96EE-7275-95FE-337B1BBFA4AD}"/>
          </ac:cxnSpMkLst>
        </pc:cxnChg>
        <pc:cxnChg chg="mod">
          <ac:chgData name="Martina BUONAURIO" userId="b1d065ec-05d8-4249-9bd7-87e1511a797f" providerId="ADAL" clId="{139AF803-C28C-430F-8BAA-BDF743040AED}" dt="2023-05-23T13:27:01.648" v="3183" actId="552"/>
          <ac:cxnSpMkLst>
            <pc:docMk/>
            <pc:sldMk cId="4164750802" sldId="4131"/>
            <ac:cxnSpMk id="1073" creationId="{7A944292-DB5C-6D3E-015C-D31E724AC622}"/>
          </ac:cxnSpMkLst>
        </pc:cxnChg>
        <pc:cxnChg chg="mod">
          <ac:chgData name="Martina BUONAURIO" userId="b1d065ec-05d8-4249-9bd7-87e1511a797f" providerId="ADAL" clId="{139AF803-C28C-430F-8BAA-BDF743040AED}" dt="2023-05-23T13:27:01.648" v="3183" actId="552"/>
          <ac:cxnSpMkLst>
            <pc:docMk/>
            <pc:sldMk cId="4164750802" sldId="4131"/>
            <ac:cxnSpMk id="1075" creationId="{4A6F9336-D3E8-ED42-58F8-B3ACAB41FED1}"/>
          </ac:cxnSpMkLst>
        </pc:cxnChg>
        <pc:cxnChg chg="mod">
          <ac:chgData name="Martina BUONAURIO" userId="b1d065ec-05d8-4249-9bd7-87e1511a797f" providerId="ADAL" clId="{139AF803-C28C-430F-8BAA-BDF743040AED}" dt="2023-05-23T13:27:01.648" v="3183" actId="552"/>
          <ac:cxnSpMkLst>
            <pc:docMk/>
            <pc:sldMk cId="4164750802" sldId="4131"/>
            <ac:cxnSpMk id="1087" creationId="{24B2DD98-442B-4828-8634-1847E6493380}"/>
          </ac:cxnSpMkLst>
        </pc:cxnChg>
        <pc:cxnChg chg="mod">
          <ac:chgData name="Martina BUONAURIO" userId="b1d065ec-05d8-4249-9bd7-87e1511a797f" providerId="ADAL" clId="{139AF803-C28C-430F-8BAA-BDF743040AED}" dt="2023-05-23T13:27:01.648" v="3183" actId="552"/>
          <ac:cxnSpMkLst>
            <pc:docMk/>
            <pc:sldMk cId="4164750802" sldId="4131"/>
            <ac:cxnSpMk id="1088" creationId="{CFBDA5F0-A384-DCB0-FCC9-31EE9CFF883E}"/>
          </ac:cxnSpMkLst>
        </pc:cxnChg>
        <pc:cxnChg chg="mod">
          <ac:chgData name="Martina BUONAURIO" userId="b1d065ec-05d8-4249-9bd7-87e1511a797f" providerId="ADAL" clId="{139AF803-C28C-430F-8BAA-BDF743040AED}" dt="2023-05-23T13:26:17.820" v="3171" actId="1076"/>
          <ac:cxnSpMkLst>
            <pc:docMk/>
            <pc:sldMk cId="4164750802" sldId="4131"/>
            <ac:cxnSpMk id="1093" creationId="{B63E1BCC-7CC9-EC68-596C-08275AE79340}"/>
          </ac:cxnSpMkLst>
        </pc:cxnChg>
        <pc:cxnChg chg="mod">
          <ac:chgData name="Martina BUONAURIO" userId="b1d065ec-05d8-4249-9bd7-87e1511a797f" providerId="ADAL" clId="{139AF803-C28C-430F-8BAA-BDF743040AED}" dt="2023-05-23T13:29:02.499" v="3232" actId="1076"/>
          <ac:cxnSpMkLst>
            <pc:docMk/>
            <pc:sldMk cId="4164750802" sldId="4131"/>
            <ac:cxnSpMk id="1097" creationId="{78928EC6-CFAF-AABE-23D5-96BDF061E7D9}"/>
          </ac:cxnSpMkLst>
        </pc:cxnChg>
      </pc:sldChg>
      <pc:sldChg chg="addSp delSp modSp mod">
        <pc:chgData name="Martina BUONAURIO" userId="b1d065ec-05d8-4249-9bd7-87e1511a797f" providerId="ADAL" clId="{139AF803-C28C-430F-8BAA-BDF743040AED}" dt="2023-05-23T14:19:49.553" v="4406" actId="14100"/>
        <pc:sldMkLst>
          <pc:docMk/>
          <pc:sldMk cId="897979601" sldId="4132"/>
        </pc:sldMkLst>
        <pc:spChg chg="add mod">
          <ac:chgData name="Martina BUONAURIO" userId="b1d065ec-05d8-4249-9bd7-87e1511a797f" providerId="ADAL" clId="{139AF803-C28C-430F-8BAA-BDF743040AED}" dt="2023-05-23T09:09:37.321" v="139"/>
          <ac:spMkLst>
            <pc:docMk/>
            <pc:sldMk cId="897979601" sldId="4132"/>
            <ac:spMk id="2" creationId="{4854F2D9-190B-46B9-7BDF-6A2C7B8AF505}"/>
          </ac:spMkLst>
        </pc:spChg>
        <pc:spChg chg="add mod">
          <ac:chgData name="Martina BUONAURIO" userId="b1d065ec-05d8-4249-9bd7-87e1511a797f" providerId="ADAL" clId="{139AF803-C28C-430F-8BAA-BDF743040AED}" dt="2023-05-23T13:32:21.830" v="3368" actId="1076"/>
          <ac:spMkLst>
            <pc:docMk/>
            <pc:sldMk cId="897979601" sldId="4132"/>
            <ac:spMk id="7" creationId="{C27361CA-E634-AD88-8572-37002948E64F}"/>
          </ac:spMkLst>
        </pc:spChg>
        <pc:spChg chg="del">
          <ac:chgData name="Martina BUONAURIO" userId="b1d065ec-05d8-4249-9bd7-87e1511a797f" providerId="ADAL" clId="{139AF803-C28C-430F-8BAA-BDF743040AED}" dt="2023-05-23T13:31:53.742" v="3363" actId="478"/>
          <ac:spMkLst>
            <pc:docMk/>
            <pc:sldMk cId="897979601" sldId="4132"/>
            <ac:spMk id="9" creationId="{D7B39123-1F0E-476E-DA09-2725B9305D04}"/>
          </ac:spMkLst>
        </pc:spChg>
        <pc:spChg chg="del">
          <ac:chgData name="Martina BUONAURIO" userId="b1d065ec-05d8-4249-9bd7-87e1511a797f" providerId="ADAL" clId="{139AF803-C28C-430F-8BAA-BDF743040AED}" dt="2023-05-23T13:31:53.742" v="3363" actId="478"/>
          <ac:spMkLst>
            <pc:docMk/>
            <pc:sldMk cId="897979601" sldId="4132"/>
            <ac:spMk id="10" creationId="{2E96C7F1-BB82-BD66-9876-E917AA62D8BF}"/>
          </ac:spMkLst>
        </pc:spChg>
        <pc:spChg chg="del">
          <ac:chgData name="Martina BUONAURIO" userId="b1d065ec-05d8-4249-9bd7-87e1511a797f" providerId="ADAL" clId="{139AF803-C28C-430F-8BAA-BDF743040AED}" dt="2023-05-23T13:31:53.742" v="3363" actId="478"/>
          <ac:spMkLst>
            <pc:docMk/>
            <pc:sldMk cId="897979601" sldId="4132"/>
            <ac:spMk id="11" creationId="{C7B39728-8E14-408D-225F-3DB48A3C6556}"/>
          </ac:spMkLst>
        </pc:spChg>
        <pc:spChg chg="add mod">
          <ac:chgData name="Martina BUONAURIO" userId="b1d065ec-05d8-4249-9bd7-87e1511a797f" providerId="ADAL" clId="{139AF803-C28C-430F-8BAA-BDF743040AED}" dt="2023-05-23T13:32:21.830" v="3368" actId="1076"/>
          <ac:spMkLst>
            <pc:docMk/>
            <pc:sldMk cId="897979601" sldId="4132"/>
            <ac:spMk id="14" creationId="{DD252502-F578-6860-1A14-DEB4EEECFBED}"/>
          </ac:spMkLst>
        </pc:spChg>
        <pc:spChg chg="mod">
          <ac:chgData name="Martina BUONAURIO" userId="b1d065ec-05d8-4249-9bd7-87e1511a797f" providerId="ADAL" clId="{139AF803-C28C-430F-8BAA-BDF743040AED}" dt="2023-05-23T14:12:05.511" v="4154" actId="1076"/>
          <ac:spMkLst>
            <pc:docMk/>
            <pc:sldMk cId="897979601" sldId="4132"/>
            <ac:spMk id="16" creationId="{D86D46C8-7E46-0647-6B0E-8A4D962E5987}"/>
          </ac:spMkLst>
        </pc:spChg>
        <pc:spChg chg="mod">
          <ac:chgData name="Martina BUONAURIO" userId="b1d065ec-05d8-4249-9bd7-87e1511a797f" providerId="ADAL" clId="{139AF803-C28C-430F-8BAA-BDF743040AED}" dt="2023-05-23T14:19:49.553" v="4406" actId="14100"/>
          <ac:spMkLst>
            <pc:docMk/>
            <pc:sldMk cId="897979601" sldId="4132"/>
            <ac:spMk id="17" creationId="{2997C23B-4F74-0169-1509-6715955795D0}"/>
          </ac:spMkLst>
        </pc:spChg>
        <pc:spChg chg="del">
          <ac:chgData name="Martina BUONAURIO" userId="b1d065ec-05d8-4249-9bd7-87e1511a797f" providerId="ADAL" clId="{139AF803-C28C-430F-8BAA-BDF743040AED}" dt="2023-05-23T13:31:53.742" v="3363" actId="478"/>
          <ac:spMkLst>
            <pc:docMk/>
            <pc:sldMk cId="897979601" sldId="4132"/>
            <ac:spMk id="18" creationId="{D361BC71-58C6-65CF-F7E1-37C55694FDB3}"/>
          </ac:spMkLst>
        </pc:spChg>
        <pc:spChg chg="del">
          <ac:chgData name="Martina BUONAURIO" userId="b1d065ec-05d8-4249-9bd7-87e1511a797f" providerId="ADAL" clId="{139AF803-C28C-430F-8BAA-BDF743040AED}" dt="2023-05-23T13:31:53.742" v="3363" actId="478"/>
          <ac:spMkLst>
            <pc:docMk/>
            <pc:sldMk cId="897979601" sldId="4132"/>
            <ac:spMk id="19" creationId="{FA4E415A-C2D2-A9EA-A7B3-32B33A5430F7}"/>
          </ac:spMkLst>
        </pc:spChg>
        <pc:spChg chg="del">
          <ac:chgData name="Martina BUONAURIO" userId="b1d065ec-05d8-4249-9bd7-87e1511a797f" providerId="ADAL" clId="{139AF803-C28C-430F-8BAA-BDF743040AED}" dt="2023-05-23T13:31:53.742" v="3363" actId="478"/>
          <ac:spMkLst>
            <pc:docMk/>
            <pc:sldMk cId="897979601" sldId="4132"/>
            <ac:spMk id="20" creationId="{6E776980-E9D5-F308-61C6-BA6BF9E9CBEF}"/>
          </ac:spMkLst>
        </pc:spChg>
        <pc:spChg chg="del">
          <ac:chgData name="Martina BUONAURIO" userId="b1d065ec-05d8-4249-9bd7-87e1511a797f" providerId="ADAL" clId="{139AF803-C28C-430F-8BAA-BDF743040AED}" dt="2023-05-23T13:31:53.742" v="3363" actId="478"/>
          <ac:spMkLst>
            <pc:docMk/>
            <pc:sldMk cId="897979601" sldId="4132"/>
            <ac:spMk id="21" creationId="{FE72BA73-B09A-71D0-1546-5C7899470F2A}"/>
          </ac:spMkLst>
        </pc:spChg>
        <pc:spChg chg="del">
          <ac:chgData name="Martina BUONAURIO" userId="b1d065ec-05d8-4249-9bd7-87e1511a797f" providerId="ADAL" clId="{139AF803-C28C-430F-8BAA-BDF743040AED}" dt="2023-05-23T13:31:53.742" v="3363" actId="478"/>
          <ac:spMkLst>
            <pc:docMk/>
            <pc:sldMk cId="897979601" sldId="4132"/>
            <ac:spMk id="22" creationId="{8446872D-2E15-F07C-B0DF-C4FD51CD19C4}"/>
          </ac:spMkLst>
        </pc:spChg>
        <pc:spChg chg="del">
          <ac:chgData name="Martina BUONAURIO" userId="b1d065ec-05d8-4249-9bd7-87e1511a797f" providerId="ADAL" clId="{139AF803-C28C-430F-8BAA-BDF743040AED}" dt="2023-05-23T13:31:53.742" v="3363" actId="478"/>
          <ac:spMkLst>
            <pc:docMk/>
            <pc:sldMk cId="897979601" sldId="4132"/>
            <ac:spMk id="23" creationId="{E1EC128E-0652-FDAC-6921-A13112418E86}"/>
          </ac:spMkLst>
        </pc:spChg>
        <pc:spChg chg="del">
          <ac:chgData name="Martina BUONAURIO" userId="b1d065ec-05d8-4249-9bd7-87e1511a797f" providerId="ADAL" clId="{139AF803-C28C-430F-8BAA-BDF743040AED}" dt="2023-05-23T13:31:53.742" v="3363" actId="478"/>
          <ac:spMkLst>
            <pc:docMk/>
            <pc:sldMk cId="897979601" sldId="4132"/>
            <ac:spMk id="24" creationId="{FC0A6BBE-FD7F-0353-CCB7-29FDB4633D5E}"/>
          </ac:spMkLst>
        </pc:spChg>
        <pc:spChg chg="add mod">
          <ac:chgData name="Martina BUONAURIO" userId="b1d065ec-05d8-4249-9bd7-87e1511a797f" providerId="ADAL" clId="{139AF803-C28C-430F-8BAA-BDF743040AED}" dt="2023-05-23T13:32:21.830" v="3368" actId="1076"/>
          <ac:spMkLst>
            <pc:docMk/>
            <pc:sldMk cId="897979601" sldId="4132"/>
            <ac:spMk id="26" creationId="{38B065D4-35A8-02CF-E816-D891D82D3A27}"/>
          </ac:spMkLst>
        </pc:spChg>
        <pc:spChg chg="add mod">
          <ac:chgData name="Martina BUONAURIO" userId="b1d065ec-05d8-4249-9bd7-87e1511a797f" providerId="ADAL" clId="{139AF803-C28C-430F-8BAA-BDF743040AED}" dt="2023-05-23T13:32:21.830" v="3368" actId="1076"/>
          <ac:spMkLst>
            <pc:docMk/>
            <pc:sldMk cId="897979601" sldId="4132"/>
            <ac:spMk id="27" creationId="{619E6997-31C0-7A9F-DD36-DFCDC3813868}"/>
          </ac:spMkLst>
        </pc:spChg>
        <pc:spChg chg="add mod">
          <ac:chgData name="Martina BUONAURIO" userId="b1d065ec-05d8-4249-9bd7-87e1511a797f" providerId="ADAL" clId="{139AF803-C28C-430F-8BAA-BDF743040AED}" dt="2023-05-23T13:32:21.830" v="3368" actId="1076"/>
          <ac:spMkLst>
            <pc:docMk/>
            <pc:sldMk cId="897979601" sldId="4132"/>
            <ac:spMk id="28" creationId="{BF8F32BF-2C26-7A96-D1C3-06A5B0157D9A}"/>
          </ac:spMkLst>
        </pc:spChg>
        <pc:spChg chg="add mod">
          <ac:chgData name="Martina BUONAURIO" userId="b1d065ec-05d8-4249-9bd7-87e1511a797f" providerId="ADAL" clId="{139AF803-C28C-430F-8BAA-BDF743040AED}" dt="2023-05-23T13:32:21.830" v="3368" actId="1076"/>
          <ac:spMkLst>
            <pc:docMk/>
            <pc:sldMk cId="897979601" sldId="4132"/>
            <ac:spMk id="29" creationId="{1B0639DE-1DC2-70EF-283E-B421C54C4A77}"/>
          </ac:spMkLst>
        </pc:spChg>
        <pc:spChg chg="add mod">
          <ac:chgData name="Martina BUONAURIO" userId="b1d065ec-05d8-4249-9bd7-87e1511a797f" providerId="ADAL" clId="{139AF803-C28C-430F-8BAA-BDF743040AED}" dt="2023-05-23T13:32:21.830" v="3368" actId="1076"/>
          <ac:spMkLst>
            <pc:docMk/>
            <pc:sldMk cId="897979601" sldId="4132"/>
            <ac:spMk id="30" creationId="{D13BDA6A-8A10-8454-624D-7C521EB40D87}"/>
          </ac:spMkLst>
        </pc:spChg>
        <pc:spChg chg="add mod">
          <ac:chgData name="Martina BUONAURIO" userId="b1d065ec-05d8-4249-9bd7-87e1511a797f" providerId="ADAL" clId="{139AF803-C28C-430F-8BAA-BDF743040AED}" dt="2023-05-23T13:32:21.830" v="3368" actId="1076"/>
          <ac:spMkLst>
            <pc:docMk/>
            <pc:sldMk cId="897979601" sldId="4132"/>
            <ac:spMk id="32" creationId="{D9386E4E-DF64-60DD-D63D-1275B4F4D46A}"/>
          </ac:spMkLst>
        </pc:spChg>
        <pc:spChg chg="add mod">
          <ac:chgData name="Martina BUONAURIO" userId="b1d065ec-05d8-4249-9bd7-87e1511a797f" providerId="ADAL" clId="{139AF803-C28C-430F-8BAA-BDF743040AED}" dt="2023-05-23T13:32:32.460" v="3371" actId="20577"/>
          <ac:spMkLst>
            <pc:docMk/>
            <pc:sldMk cId="897979601" sldId="4132"/>
            <ac:spMk id="33" creationId="{98910490-7E24-10E3-74E1-F9D6E6526A50}"/>
          </ac:spMkLst>
        </pc:spChg>
        <pc:spChg chg="add del mod">
          <ac:chgData name="Martina BUONAURIO" userId="b1d065ec-05d8-4249-9bd7-87e1511a797f" providerId="ADAL" clId="{139AF803-C28C-430F-8BAA-BDF743040AED}" dt="2023-05-23T13:33:31.268" v="3390" actId="478"/>
          <ac:spMkLst>
            <pc:docMk/>
            <pc:sldMk cId="897979601" sldId="4132"/>
            <ac:spMk id="34" creationId="{DFB117F2-FE36-C08A-26F8-D1C875591ACF}"/>
          </ac:spMkLst>
        </pc:spChg>
        <pc:spChg chg="add mod">
          <ac:chgData name="Martina BUONAURIO" userId="b1d065ec-05d8-4249-9bd7-87e1511a797f" providerId="ADAL" clId="{139AF803-C28C-430F-8BAA-BDF743040AED}" dt="2023-05-23T13:33:17.520" v="3386" actId="164"/>
          <ac:spMkLst>
            <pc:docMk/>
            <pc:sldMk cId="897979601" sldId="4132"/>
            <ac:spMk id="36" creationId="{36D8DB40-5532-67F8-E226-EADC82ACA87B}"/>
          </ac:spMkLst>
        </pc:spChg>
        <pc:spChg chg="add mod">
          <ac:chgData name="Martina BUONAURIO" userId="b1d065ec-05d8-4249-9bd7-87e1511a797f" providerId="ADAL" clId="{139AF803-C28C-430F-8BAA-BDF743040AED}" dt="2023-05-23T13:33:27.794" v="3389" actId="1076"/>
          <ac:spMkLst>
            <pc:docMk/>
            <pc:sldMk cId="897979601" sldId="4132"/>
            <ac:spMk id="37" creationId="{D7119210-87E5-D16E-4D04-1784D66551A9}"/>
          </ac:spMkLst>
        </pc:spChg>
        <pc:spChg chg="add mod">
          <ac:chgData name="Martina BUONAURIO" userId="b1d065ec-05d8-4249-9bd7-87e1511a797f" providerId="ADAL" clId="{139AF803-C28C-430F-8BAA-BDF743040AED}" dt="2023-05-23T13:33:17.520" v="3386" actId="164"/>
          <ac:spMkLst>
            <pc:docMk/>
            <pc:sldMk cId="897979601" sldId="4132"/>
            <ac:spMk id="38" creationId="{838DDFD4-BF79-251E-EB60-CFB3FAFDD1D7}"/>
          </ac:spMkLst>
        </pc:spChg>
        <pc:spChg chg="add mod">
          <ac:chgData name="Martina BUONAURIO" userId="b1d065ec-05d8-4249-9bd7-87e1511a797f" providerId="ADAL" clId="{139AF803-C28C-430F-8BAA-BDF743040AED}" dt="2023-05-23T13:33:17.520" v="3386" actId="164"/>
          <ac:spMkLst>
            <pc:docMk/>
            <pc:sldMk cId="897979601" sldId="4132"/>
            <ac:spMk id="41" creationId="{8BC1755E-DA72-856E-83AB-DC568ED5052A}"/>
          </ac:spMkLst>
        </pc:spChg>
        <pc:spChg chg="add mod">
          <ac:chgData name="Martina BUONAURIO" userId="b1d065ec-05d8-4249-9bd7-87e1511a797f" providerId="ADAL" clId="{139AF803-C28C-430F-8BAA-BDF743040AED}" dt="2023-05-23T13:33:17.520" v="3386" actId="164"/>
          <ac:spMkLst>
            <pc:docMk/>
            <pc:sldMk cId="897979601" sldId="4132"/>
            <ac:spMk id="42" creationId="{E1C5B125-4B57-E5AC-8960-D7E040F17FCF}"/>
          </ac:spMkLst>
        </pc:spChg>
        <pc:spChg chg="add mod">
          <ac:chgData name="Martina BUONAURIO" userId="b1d065ec-05d8-4249-9bd7-87e1511a797f" providerId="ADAL" clId="{139AF803-C28C-430F-8BAA-BDF743040AED}" dt="2023-05-23T13:33:17.520" v="3386" actId="164"/>
          <ac:spMkLst>
            <pc:docMk/>
            <pc:sldMk cId="897979601" sldId="4132"/>
            <ac:spMk id="43" creationId="{A576ACB5-4ED0-7226-2CBB-7186444C4643}"/>
          </ac:spMkLst>
        </pc:spChg>
        <pc:spChg chg="add mod">
          <ac:chgData name="Martina BUONAURIO" userId="b1d065ec-05d8-4249-9bd7-87e1511a797f" providerId="ADAL" clId="{139AF803-C28C-430F-8BAA-BDF743040AED}" dt="2023-05-23T13:33:17.520" v="3386" actId="164"/>
          <ac:spMkLst>
            <pc:docMk/>
            <pc:sldMk cId="897979601" sldId="4132"/>
            <ac:spMk id="44" creationId="{35195850-58C5-6398-8625-A66FBB3AA855}"/>
          </ac:spMkLst>
        </pc:spChg>
        <pc:spChg chg="add mod">
          <ac:chgData name="Martina BUONAURIO" userId="b1d065ec-05d8-4249-9bd7-87e1511a797f" providerId="ADAL" clId="{139AF803-C28C-430F-8BAA-BDF743040AED}" dt="2023-05-23T13:33:17.520" v="3386" actId="164"/>
          <ac:spMkLst>
            <pc:docMk/>
            <pc:sldMk cId="897979601" sldId="4132"/>
            <ac:spMk id="45" creationId="{6AC2900C-660E-2973-7DCA-41584524C045}"/>
          </ac:spMkLst>
        </pc:spChg>
        <pc:spChg chg="add mod">
          <ac:chgData name="Martina BUONAURIO" userId="b1d065ec-05d8-4249-9bd7-87e1511a797f" providerId="ADAL" clId="{139AF803-C28C-430F-8BAA-BDF743040AED}" dt="2023-05-23T13:33:17.520" v="3386" actId="164"/>
          <ac:spMkLst>
            <pc:docMk/>
            <pc:sldMk cId="897979601" sldId="4132"/>
            <ac:spMk id="46" creationId="{0F4CF2C4-9AD2-7616-F08B-6C08500D9AD5}"/>
          </ac:spMkLst>
        </pc:spChg>
        <pc:spChg chg="add mod">
          <ac:chgData name="Martina BUONAURIO" userId="b1d065ec-05d8-4249-9bd7-87e1511a797f" providerId="ADAL" clId="{139AF803-C28C-430F-8BAA-BDF743040AED}" dt="2023-05-23T13:33:17.520" v="3386" actId="164"/>
          <ac:spMkLst>
            <pc:docMk/>
            <pc:sldMk cId="897979601" sldId="4132"/>
            <ac:spMk id="47" creationId="{FA8C512A-4558-F5A3-D7CD-E1D812E5B201}"/>
          </ac:spMkLst>
        </pc:spChg>
        <pc:spChg chg="add mod">
          <ac:chgData name="Martina BUONAURIO" userId="b1d065ec-05d8-4249-9bd7-87e1511a797f" providerId="ADAL" clId="{139AF803-C28C-430F-8BAA-BDF743040AED}" dt="2023-05-23T13:33:17.520" v="3386" actId="164"/>
          <ac:spMkLst>
            <pc:docMk/>
            <pc:sldMk cId="897979601" sldId="4132"/>
            <ac:spMk id="48" creationId="{DB049032-6078-84D1-7DFF-28C7BA4CCF7D}"/>
          </ac:spMkLst>
        </pc:spChg>
        <pc:spChg chg="add del mod">
          <ac:chgData name="Martina BUONAURIO" userId="b1d065ec-05d8-4249-9bd7-87e1511a797f" providerId="ADAL" clId="{139AF803-C28C-430F-8BAA-BDF743040AED}" dt="2023-05-23T13:33:00.908" v="3381" actId="478"/>
          <ac:spMkLst>
            <pc:docMk/>
            <pc:sldMk cId="897979601" sldId="4132"/>
            <ac:spMk id="49" creationId="{1F0D1187-C01D-715E-F28D-EA665F646976}"/>
          </ac:spMkLst>
        </pc:spChg>
        <pc:spChg chg="add del mod">
          <ac:chgData name="Martina BUONAURIO" userId="b1d065ec-05d8-4249-9bd7-87e1511a797f" providerId="ADAL" clId="{139AF803-C28C-430F-8BAA-BDF743040AED}" dt="2023-05-23T13:33:04.940" v="3383" actId="478"/>
          <ac:spMkLst>
            <pc:docMk/>
            <pc:sldMk cId="897979601" sldId="4132"/>
            <ac:spMk id="50" creationId="{3C115515-402F-506F-306A-7411D09BB611}"/>
          </ac:spMkLst>
        </pc:spChg>
        <pc:spChg chg="add del mod">
          <ac:chgData name="Martina BUONAURIO" userId="b1d065ec-05d8-4249-9bd7-87e1511a797f" providerId="ADAL" clId="{139AF803-C28C-430F-8BAA-BDF743040AED}" dt="2023-05-23T13:33:01.956" v="3382" actId="478"/>
          <ac:spMkLst>
            <pc:docMk/>
            <pc:sldMk cId="897979601" sldId="4132"/>
            <ac:spMk id="51" creationId="{D4296295-B9E5-B202-5D7D-9894FA0D6CAC}"/>
          </ac:spMkLst>
        </pc:spChg>
        <pc:spChg chg="add mod">
          <ac:chgData name="Martina BUONAURIO" userId="b1d065ec-05d8-4249-9bd7-87e1511a797f" providerId="ADAL" clId="{139AF803-C28C-430F-8BAA-BDF743040AED}" dt="2023-05-23T13:33:17.520" v="3386" actId="164"/>
          <ac:spMkLst>
            <pc:docMk/>
            <pc:sldMk cId="897979601" sldId="4132"/>
            <ac:spMk id="53" creationId="{CC8017BA-17A2-7B11-D4FE-33D0840877AB}"/>
          </ac:spMkLst>
        </pc:spChg>
        <pc:spChg chg="add mod">
          <ac:chgData name="Martina BUONAURIO" userId="b1d065ec-05d8-4249-9bd7-87e1511a797f" providerId="ADAL" clId="{139AF803-C28C-430F-8BAA-BDF743040AED}" dt="2023-05-23T13:33:59.667" v="3400" actId="20577"/>
          <ac:spMkLst>
            <pc:docMk/>
            <pc:sldMk cId="897979601" sldId="4132"/>
            <ac:spMk id="56" creationId="{EDC2C106-35CA-56C3-3E5A-DFBD62D2C09D}"/>
          </ac:spMkLst>
        </pc:spChg>
        <pc:spChg chg="add mod">
          <ac:chgData name="Martina BUONAURIO" userId="b1d065ec-05d8-4249-9bd7-87e1511a797f" providerId="ADAL" clId="{139AF803-C28C-430F-8BAA-BDF743040AED}" dt="2023-05-23T13:34:18.085" v="3410" actId="1036"/>
          <ac:spMkLst>
            <pc:docMk/>
            <pc:sldMk cId="897979601" sldId="4132"/>
            <ac:spMk id="57" creationId="{02864D3F-F16B-9614-DD16-38D58B320EA5}"/>
          </ac:spMkLst>
        </pc:spChg>
        <pc:spChg chg="add mod">
          <ac:chgData name="Martina BUONAURIO" userId="b1d065ec-05d8-4249-9bd7-87e1511a797f" providerId="ADAL" clId="{139AF803-C28C-430F-8BAA-BDF743040AED}" dt="2023-05-23T13:34:18.085" v="3410" actId="1036"/>
          <ac:spMkLst>
            <pc:docMk/>
            <pc:sldMk cId="897979601" sldId="4132"/>
            <ac:spMk id="59" creationId="{A00DD663-2B4B-5153-7CC3-BC2E8FCE2302}"/>
          </ac:spMkLst>
        </pc:spChg>
        <pc:spChg chg="add mod">
          <ac:chgData name="Martina BUONAURIO" userId="b1d065ec-05d8-4249-9bd7-87e1511a797f" providerId="ADAL" clId="{139AF803-C28C-430F-8BAA-BDF743040AED}" dt="2023-05-23T13:34:31.084" v="3412" actId="1076"/>
          <ac:spMkLst>
            <pc:docMk/>
            <pc:sldMk cId="897979601" sldId="4132"/>
            <ac:spMk id="60" creationId="{3E225344-0FCA-FF1F-815D-5BF972C3E97A}"/>
          </ac:spMkLst>
        </pc:spChg>
        <pc:spChg chg="add mod">
          <ac:chgData name="Martina BUONAURIO" userId="b1d065ec-05d8-4249-9bd7-87e1511a797f" providerId="ADAL" clId="{139AF803-C28C-430F-8BAA-BDF743040AED}" dt="2023-05-23T13:34:31.084" v="3412" actId="1076"/>
          <ac:spMkLst>
            <pc:docMk/>
            <pc:sldMk cId="897979601" sldId="4132"/>
            <ac:spMk id="62" creationId="{E5F380EB-9F07-6043-E819-FBA2F31301D1}"/>
          </ac:spMkLst>
        </pc:spChg>
        <pc:spChg chg="add del mod">
          <ac:chgData name="Martina BUONAURIO" userId="b1d065ec-05d8-4249-9bd7-87e1511a797f" providerId="ADAL" clId="{139AF803-C28C-430F-8BAA-BDF743040AED}" dt="2023-05-23T13:34:58.063" v="3419" actId="2085"/>
          <ac:spMkLst>
            <pc:docMk/>
            <pc:sldMk cId="897979601" sldId="4132"/>
            <ac:spMk id="63" creationId="{50334E8C-29F0-EABE-4860-3E4F8B83C04C}"/>
          </ac:spMkLst>
        </pc:spChg>
        <pc:grpChg chg="add del mod">
          <ac:chgData name="Martina BUONAURIO" userId="b1d065ec-05d8-4249-9bd7-87e1511a797f" providerId="ADAL" clId="{139AF803-C28C-430F-8BAA-BDF743040AED}" dt="2023-05-23T13:33:32.443" v="3391" actId="478"/>
          <ac:grpSpMkLst>
            <pc:docMk/>
            <pc:sldMk cId="897979601" sldId="4132"/>
            <ac:grpSpMk id="54" creationId="{9B96178A-4B48-29DE-2CBB-3BC82094DABF}"/>
          </ac:grpSpMkLst>
        </pc:grpChg>
        <pc:picChg chg="add del mod">
          <ac:chgData name="Martina BUONAURIO" userId="b1d065ec-05d8-4249-9bd7-87e1511a797f" providerId="ADAL" clId="{139AF803-C28C-430F-8BAA-BDF743040AED}" dt="2023-05-23T13:32:06.349" v="3366" actId="478"/>
          <ac:picMkLst>
            <pc:docMk/>
            <pc:sldMk cId="897979601" sldId="4132"/>
            <ac:picMk id="3" creationId="{A4A31302-DDD7-8C07-8576-3A7D5FCB03EB}"/>
          </ac:picMkLst>
        </pc:picChg>
        <pc:picChg chg="add mod">
          <ac:chgData name="Martina BUONAURIO" userId="b1d065ec-05d8-4249-9bd7-87e1511a797f" providerId="ADAL" clId="{139AF803-C28C-430F-8BAA-BDF743040AED}" dt="2023-05-23T13:32:21.830" v="3368" actId="1076"/>
          <ac:picMkLst>
            <pc:docMk/>
            <pc:sldMk cId="897979601" sldId="4132"/>
            <ac:picMk id="4" creationId="{3CD2A63D-133B-BC60-DB7A-A004267414F7}"/>
          </ac:picMkLst>
        </pc:picChg>
        <pc:picChg chg="del">
          <ac:chgData name="Martina BUONAURIO" userId="b1d065ec-05d8-4249-9bd7-87e1511a797f" providerId="ADAL" clId="{139AF803-C28C-430F-8BAA-BDF743040AED}" dt="2023-05-23T13:31:51.573" v="3362" actId="478"/>
          <ac:picMkLst>
            <pc:docMk/>
            <pc:sldMk cId="897979601" sldId="4132"/>
            <ac:picMk id="8" creationId="{18F49568-32F2-71C7-A369-CEC70DCB0D26}"/>
          </ac:picMkLst>
        </pc:picChg>
        <pc:picChg chg="del">
          <ac:chgData name="Martina BUONAURIO" userId="b1d065ec-05d8-4249-9bd7-87e1511a797f" providerId="ADAL" clId="{139AF803-C28C-430F-8BAA-BDF743040AED}" dt="2023-05-23T13:31:53.742" v="3363" actId="478"/>
          <ac:picMkLst>
            <pc:docMk/>
            <pc:sldMk cId="897979601" sldId="4132"/>
            <ac:picMk id="12" creationId="{DA01933F-652D-0916-B827-3C703F7046B1}"/>
          </ac:picMkLst>
        </pc:picChg>
        <pc:picChg chg="del">
          <ac:chgData name="Martina BUONAURIO" userId="b1d065ec-05d8-4249-9bd7-87e1511a797f" providerId="ADAL" clId="{139AF803-C28C-430F-8BAA-BDF743040AED}" dt="2023-05-23T13:31:53.742" v="3363" actId="478"/>
          <ac:picMkLst>
            <pc:docMk/>
            <pc:sldMk cId="897979601" sldId="4132"/>
            <ac:picMk id="13" creationId="{95675D23-A794-E27A-E1CE-60CB08D30F6D}"/>
          </ac:picMkLst>
        </pc:picChg>
        <pc:picChg chg="add mod">
          <ac:chgData name="Martina BUONAURIO" userId="b1d065ec-05d8-4249-9bd7-87e1511a797f" providerId="ADAL" clId="{139AF803-C28C-430F-8BAA-BDF743040AED}" dt="2023-05-23T13:33:17.520" v="3386" actId="164"/>
          <ac:picMkLst>
            <pc:docMk/>
            <pc:sldMk cId="897979601" sldId="4132"/>
            <ac:picMk id="35" creationId="{674CD1DA-2DC5-60D5-9CDB-30AAB6AD883D}"/>
          </ac:picMkLst>
        </pc:picChg>
        <pc:picChg chg="add mod">
          <ac:chgData name="Martina BUONAURIO" userId="b1d065ec-05d8-4249-9bd7-87e1511a797f" providerId="ADAL" clId="{139AF803-C28C-430F-8BAA-BDF743040AED}" dt="2023-05-23T13:33:17.520" v="3386" actId="164"/>
          <ac:picMkLst>
            <pc:docMk/>
            <pc:sldMk cId="897979601" sldId="4132"/>
            <ac:picMk id="39" creationId="{D9072467-9C45-2D68-DDB5-094CB8378BD3}"/>
          </ac:picMkLst>
        </pc:picChg>
        <pc:picChg chg="add mod">
          <ac:chgData name="Martina BUONAURIO" userId="b1d065ec-05d8-4249-9bd7-87e1511a797f" providerId="ADAL" clId="{139AF803-C28C-430F-8BAA-BDF743040AED}" dt="2023-05-23T13:33:17.520" v="3386" actId="164"/>
          <ac:picMkLst>
            <pc:docMk/>
            <pc:sldMk cId="897979601" sldId="4132"/>
            <ac:picMk id="40" creationId="{E4689DD8-7C3C-6FA2-0971-B2AC64EC2388}"/>
          </ac:picMkLst>
        </pc:picChg>
        <pc:picChg chg="add mod">
          <ac:chgData name="Martina BUONAURIO" userId="b1d065ec-05d8-4249-9bd7-87e1511a797f" providerId="ADAL" clId="{139AF803-C28C-430F-8BAA-BDF743040AED}" dt="2023-05-23T13:33:17.520" v="3386" actId="164"/>
          <ac:picMkLst>
            <pc:docMk/>
            <pc:sldMk cId="897979601" sldId="4132"/>
            <ac:picMk id="52" creationId="{40E44A13-C3CF-1946-4328-EE9425ED61B0}"/>
          </ac:picMkLst>
        </pc:picChg>
        <pc:picChg chg="add mod">
          <ac:chgData name="Martina BUONAURIO" userId="b1d065ec-05d8-4249-9bd7-87e1511a797f" providerId="ADAL" clId="{139AF803-C28C-430F-8BAA-BDF743040AED}" dt="2023-05-23T13:33:52.619" v="3397" actId="1076"/>
          <ac:picMkLst>
            <pc:docMk/>
            <pc:sldMk cId="897979601" sldId="4132"/>
            <ac:picMk id="55" creationId="{F27909E6-9AEF-5851-4CE0-A70150771DF9}"/>
          </ac:picMkLst>
        </pc:picChg>
        <pc:cxnChg chg="add mod">
          <ac:chgData name="Martina BUONAURIO" userId="b1d065ec-05d8-4249-9bd7-87e1511a797f" providerId="ADAL" clId="{139AF803-C28C-430F-8BAA-BDF743040AED}" dt="2023-05-23T13:32:21.830" v="3368" actId="1076"/>
          <ac:cxnSpMkLst>
            <pc:docMk/>
            <pc:sldMk cId="897979601" sldId="4132"/>
            <ac:cxnSpMk id="5" creationId="{1E2C4972-7D8E-18EE-A10C-3927B7E2A09D}"/>
          </ac:cxnSpMkLst>
        </pc:cxnChg>
        <pc:cxnChg chg="add mod">
          <ac:chgData name="Martina BUONAURIO" userId="b1d065ec-05d8-4249-9bd7-87e1511a797f" providerId="ADAL" clId="{139AF803-C28C-430F-8BAA-BDF743040AED}" dt="2023-05-23T13:32:21.830" v="3368" actId="1076"/>
          <ac:cxnSpMkLst>
            <pc:docMk/>
            <pc:sldMk cId="897979601" sldId="4132"/>
            <ac:cxnSpMk id="15" creationId="{8640AC1B-EDEC-18B2-2E62-7636C057F989}"/>
          </ac:cxnSpMkLst>
        </pc:cxnChg>
        <pc:cxnChg chg="add mod">
          <ac:chgData name="Martina BUONAURIO" userId="b1d065ec-05d8-4249-9bd7-87e1511a797f" providerId="ADAL" clId="{139AF803-C28C-430F-8BAA-BDF743040AED}" dt="2023-05-23T13:32:21.830" v="3368" actId="1076"/>
          <ac:cxnSpMkLst>
            <pc:docMk/>
            <pc:sldMk cId="897979601" sldId="4132"/>
            <ac:cxnSpMk id="25" creationId="{34E068A3-4BDA-1F6B-E983-BC249AF11702}"/>
          </ac:cxnSpMkLst>
        </pc:cxnChg>
        <pc:cxnChg chg="add mod">
          <ac:chgData name="Martina BUONAURIO" userId="b1d065ec-05d8-4249-9bd7-87e1511a797f" providerId="ADAL" clId="{139AF803-C28C-430F-8BAA-BDF743040AED}" dt="2023-05-23T13:32:21.830" v="3368" actId="1076"/>
          <ac:cxnSpMkLst>
            <pc:docMk/>
            <pc:sldMk cId="897979601" sldId="4132"/>
            <ac:cxnSpMk id="31" creationId="{F31D3E67-03FE-0056-1765-0E47A08A6DC5}"/>
          </ac:cxnSpMkLst>
        </pc:cxnChg>
        <pc:cxnChg chg="add mod">
          <ac:chgData name="Martina BUONAURIO" userId="b1d065ec-05d8-4249-9bd7-87e1511a797f" providerId="ADAL" clId="{139AF803-C28C-430F-8BAA-BDF743040AED}" dt="2023-05-23T13:34:18.085" v="3410" actId="1036"/>
          <ac:cxnSpMkLst>
            <pc:docMk/>
            <pc:sldMk cId="897979601" sldId="4132"/>
            <ac:cxnSpMk id="58" creationId="{47B7013D-2247-A862-0A8D-DA4122663FF0}"/>
          </ac:cxnSpMkLst>
        </pc:cxnChg>
        <pc:cxnChg chg="add mod">
          <ac:chgData name="Martina BUONAURIO" userId="b1d065ec-05d8-4249-9bd7-87e1511a797f" providerId="ADAL" clId="{139AF803-C28C-430F-8BAA-BDF743040AED}" dt="2023-05-23T13:34:31.084" v="3412" actId="1076"/>
          <ac:cxnSpMkLst>
            <pc:docMk/>
            <pc:sldMk cId="897979601" sldId="4132"/>
            <ac:cxnSpMk id="61" creationId="{BC4F7DB4-6A48-9FC3-8176-6B2A1DCA1619}"/>
          </ac:cxnSpMkLst>
        </pc:cxnChg>
      </pc:sldChg>
      <pc:sldChg chg="addSp delSp modSp del mod">
        <pc:chgData name="Martina BUONAURIO" userId="b1d065ec-05d8-4249-9bd7-87e1511a797f" providerId="ADAL" clId="{139AF803-C28C-430F-8BAA-BDF743040AED}" dt="2023-05-23T13:58:25.372" v="3688" actId="47"/>
        <pc:sldMkLst>
          <pc:docMk/>
          <pc:sldMk cId="2984096189" sldId="4133"/>
        </pc:sldMkLst>
        <pc:spChg chg="add del mod">
          <ac:chgData name="Martina BUONAURIO" userId="b1d065ec-05d8-4249-9bd7-87e1511a797f" providerId="ADAL" clId="{139AF803-C28C-430F-8BAA-BDF743040AED}" dt="2023-05-23T09:09:26.637" v="133" actId="478"/>
          <ac:spMkLst>
            <pc:docMk/>
            <pc:sldMk cId="2984096189" sldId="4133"/>
            <ac:spMk id="2" creationId="{ECA1E719-FBA9-D138-C34C-02E4F1E16162}"/>
          </ac:spMkLst>
        </pc:spChg>
        <pc:spChg chg="add mod">
          <ac:chgData name="Martina BUONAURIO" userId="b1d065ec-05d8-4249-9bd7-87e1511a797f" providerId="ADAL" clId="{139AF803-C28C-430F-8BAA-BDF743040AED}" dt="2023-05-23T10:30:20.896" v="1978" actId="1076"/>
          <ac:spMkLst>
            <pc:docMk/>
            <pc:sldMk cId="2984096189" sldId="4133"/>
            <ac:spMk id="3" creationId="{65EA99B1-528F-D741-2B08-A6EE513F37F8}"/>
          </ac:spMkLst>
        </pc:spChg>
        <pc:spChg chg="add mod">
          <ac:chgData name="Martina BUONAURIO" userId="b1d065ec-05d8-4249-9bd7-87e1511a797f" providerId="ADAL" clId="{139AF803-C28C-430F-8BAA-BDF743040AED}" dt="2023-05-23T09:54:06.883" v="1624" actId="1076"/>
          <ac:spMkLst>
            <pc:docMk/>
            <pc:sldMk cId="2984096189" sldId="4133"/>
            <ac:spMk id="4" creationId="{48705EFB-A9BC-C917-44CF-957590BB948D}"/>
          </ac:spMkLst>
        </pc:spChg>
        <pc:spChg chg="del">
          <ac:chgData name="Martina BUONAURIO" userId="b1d065ec-05d8-4249-9bd7-87e1511a797f" providerId="ADAL" clId="{139AF803-C28C-430F-8BAA-BDF743040AED}" dt="2023-05-23T09:09:16.933" v="132" actId="478"/>
          <ac:spMkLst>
            <pc:docMk/>
            <pc:sldMk cId="2984096189" sldId="4133"/>
            <ac:spMk id="5" creationId="{3118E3CD-6552-66C6-80DC-E5C24C3DF6B4}"/>
          </ac:spMkLst>
        </pc:spChg>
        <pc:spChg chg="add mod">
          <ac:chgData name="Martina BUONAURIO" userId="b1d065ec-05d8-4249-9bd7-87e1511a797f" providerId="ADAL" clId="{139AF803-C28C-430F-8BAA-BDF743040AED}" dt="2023-05-23T10:00:09.366" v="1712" actId="164"/>
          <ac:spMkLst>
            <pc:docMk/>
            <pc:sldMk cId="2984096189" sldId="4133"/>
            <ac:spMk id="5" creationId="{5B0633AE-9B42-FBF5-DFBF-295279E3CEFC}"/>
          </ac:spMkLst>
        </pc:spChg>
        <pc:spChg chg="mod">
          <ac:chgData name="Martina BUONAURIO" userId="b1d065ec-05d8-4249-9bd7-87e1511a797f" providerId="ADAL" clId="{139AF803-C28C-430F-8BAA-BDF743040AED}" dt="2023-05-23T10:30:25.361" v="1980" actId="1076"/>
          <ac:spMkLst>
            <pc:docMk/>
            <pc:sldMk cId="2984096189" sldId="4133"/>
            <ac:spMk id="6" creationId="{00C0760A-0E6B-8B32-32A2-0AE1596EE442}"/>
          </ac:spMkLst>
        </pc:spChg>
        <pc:spChg chg="add mod">
          <ac:chgData name="Martina BUONAURIO" userId="b1d065ec-05d8-4249-9bd7-87e1511a797f" providerId="ADAL" clId="{139AF803-C28C-430F-8BAA-BDF743040AED}" dt="2023-05-23T10:00:09.366" v="1712" actId="164"/>
          <ac:spMkLst>
            <pc:docMk/>
            <pc:sldMk cId="2984096189" sldId="4133"/>
            <ac:spMk id="7" creationId="{9C3EAB4E-DF41-A6DB-6928-574D66C9157B}"/>
          </ac:spMkLst>
        </pc:spChg>
        <pc:spChg chg="del">
          <ac:chgData name="Martina BUONAURIO" userId="b1d065ec-05d8-4249-9bd7-87e1511a797f" providerId="ADAL" clId="{139AF803-C28C-430F-8BAA-BDF743040AED}" dt="2023-05-23T09:15:27.726" v="145" actId="478"/>
          <ac:spMkLst>
            <pc:docMk/>
            <pc:sldMk cId="2984096189" sldId="4133"/>
            <ac:spMk id="7" creationId="{E9F7064A-F306-ED3C-1F9A-DB9669B8B384}"/>
          </ac:spMkLst>
        </pc:spChg>
        <pc:spChg chg="add mod">
          <ac:chgData name="Martina BUONAURIO" userId="b1d065ec-05d8-4249-9bd7-87e1511a797f" providerId="ADAL" clId="{139AF803-C28C-430F-8BAA-BDF743040AED}" dt="2023-05-23T09:55:21.996" v="1673" actId="20577"/>
          <ac:spMkLst>
            <pc:docMk/>
            <pc:sldMk cId="2984096189" sldId="4133"/>
            <ac:spMk id="8" creationId="{601DD2A5-8B8F-70A3-4FEF-1CAA9CC35514}"/>
          </ac:spMkLst>
        </pc:spChg>
        <pc:spChg chg="add mod">
          <ac:chgData name="Martina BUONAURIO" userId="b1d065ec-05d8-4249-9bd7-87e1511a797f" providerId="ADAL" clId="{139AF803-C28C-430F-8BAA-BDF743040AED}" dt="2023-05-23T10:00:09.366" v="1712" actId="164"/>
          <ac:spMkLst>
            <pc:docMk/>
            <pc:sldMk cId="2984096189" sldId="4133"/>
            <ac:spMk id="9" creationId="{178D72A2-B805-D798-21D5-09F2A13DD83A}"/>
          </ac:spMkLst>
        </pc:spChg>
        <pc:spChg chg="add del mod">
          <ac:chgData name="Martina BUONAURIO" userId="b1d065ec-05d8-4249-9bd7-87e1511a797f" providerId="ADAL" clId="{139AF803-C28C-430F-8BAA-BDF743040AED}" dt="2023-05-23T09:57:14.692" v="1679" actId="478"/>
          <ac:spMkLst>
            <pc:docMk/>
            <pc:sldMk cId="2984096189" sldId="4133"/>
            <ac:spMk id="12" creationId="{192E90C4-0669-497D-7B0C-4FDDB378F8E7}"/>
          </ac:spMkLst>
        </pc:spChg>
        <pc:spChg chg="add del mod">
          <ac:chgData name="Martina BUONAURIO" userId="b1d065ec-05d8-4249-9bd7-87e1511a797f" providerId="ADAL" clId="{139AF803-C28C-430F-8BAA-BDF743040AED}" dt="2023-05-23T09:57:18.804" v="1680" actId="478"/>
          <ac:spMkLst>
            <pc:docMk/>
            <pc:sldMk cId="2984096189" sldId="4133"/>
            <ac:spMk id="13" creationId="{28A2AF35-CDA3-6321-E903-6E064DA29472}"/>
          </ac:spMkLst>
        </pc:spChg>
        <pc:spChg chg="add mod">
          <ac:chgData name="Martina BUONAURIO" userId="b1d065ec-05d8-4249-9bd7-87e1511a797f" providerId="ADAL" clId="{139AF803-C28C-430F-8BAA-BDF743040AED}" dt="2023-05-23T10:00:09.366" v="1712" actId="164"/>
          <ac:spMkLst>
            <pc:docMk/>
            <pc:sldMk cId="2984096189" sldId="4133"/>
            <ac:spMk id="15" creationId="{738BD508-3580-E6D5-CCDC-67FD5EED97A8}"/>
          </ac:spMkLst>
        </pc:spChg>
        <pc:spChg chg="add mod">
          <ac:chgData name="Martina BUONAURIO" userId="b1d065ec-05d8-4249-9bd7-87e1511a797f" providerId="ADAL" clId="{139AF803-C28C-430F-8BAA-BDF743040AED}" dt="2023-05-23T10:00:09.366" v="1712" actId="164"/>
          <ac:spMkLst>
            <pc:docMk/>
            <pc:sldMk cId="2984096189" sldId="4133"/>
            <ac:spMk id="16" creationId="{117AF0EA-71F8-0F73-678B-9B1F918F13F1}"/>
          </ac:spMkLst>
        </pc:spChg>
        <pc:spChg chg="add del mod">
          <ac:chgData name="Martina BUONAURIO" userId="b1d065ec-05d8-4249-9bd7-87e1511a797f" providerId="ADAL" clId="{139AF803-C28C-430F-8BAA-BDF743040AED}" dt="2023-05-23T09:59:36.963" v="1710" actId="478"/>
          <ac:spMkLst>
            <pc:docMk/>
            <pc:sldMk cId="2984096189" sldId="4133"/>
            <ac:spMk id="18" creationId="{2D854600-7533-A336-00AC-FBF9070E2644}"/>
          </ac:spMkLst>
        </pc:spChg>
        <pc:spChg chg="add mod">
          <ac:chgData name="Martina BUONAURIO" userId="b1d065ec-05d8-4249-9bd7-87e1511a797f" providerId="ADAL" clId="{139AF803-C28C-430F-8BAA-BDF743040AED}" dt="2023-05-23T10:00:09.366" v="1712" actId="164"/>
          <ac:spMkLst>
            <pc:docMk/>
            <pc:sldMk cId="2984096189" sldId="4133"/>
            <ac:spMk id="19" creationId="{73CB8AF4-2B88-C953-5859-799D33DC990E}"/>
          </ac:spMkLst>
        </pc:spChg>
        <pc:spChg chg="add mod">
          <ac:chgData name="Martina BUONAURIO" userId="b1d065ec-05d8-4249-9bd7-87e1511a797f" providerId="ADAL" clId="{139AF803-C28C-430F-8BAA-BDF743040AED}" dt="2023-05-23T10:00:09.366" v="1712" actId="164"/>
          <ac:spMkLst>
            <pc:docMk/>
            <pc:sldMk cId="2984096189" sldId="4133"/>
            <ac:spMk id="20" creationId="{279F315A-E93D-F3E5-F897-E7358360AC25}"/>
          </ac:spMkLst>
        </pc:spChg>
        <pc:spChg chg="add mod">
          <ac:chgData name="Martina BUONAURIO" userId="b1d065ec-05d8-4249-9bd7-87e1511a797f" providerId="ADAL" clId="{139AF803-C28C-430F-8BAA-BDF743040AED}" dt="2023-05-23T10:00:09.366" v="1712" actId="164"/>
          <ac:spMkLst>
            <pc:docMk/>
            <pc:sldMk cId="2984096189" sldId="4133"/>
            <ac:spMk id="21" creationId="{7C1B3193-811F-CAC1-EA26-813C15D2ACC6}"/>
          </ac:spMkLst>
        </pc:spChg>
        <pc:spChg chg="add mod">
          <ac:chgData name="Martina BUONAURIO" userId="b1d065ec-05d8-4249-9bd7-87e1511a797f" providerId="ADAL" clId="{139AF803-C28C-430F-8BAA-BDF743040AED}" dt="2023-05-23T10:38:37.667" v="2024" actId="1076"/>
          <ac:spMkLst>
            <pc:docMk/>
            <pc:sldMk cId="2984096189" sldId="4133"/>
            <ac:spMk id="25" creationId="{05D93B03-9BF1-9C72-CE60-25D214157DA7}"/>
          </ac:spMkLst>
        </pc:spChg>
        <pc:spChg chg="add mod">
          <ac:chgData name="Martina BUONAURIO" userId="b1d065ec-05d8-4249-9bd7-87e1511a797f" providerId="ADAL" clId="{139AF803-C28C-430F-8BAA-BDF743040AED}" dt="2023-05-23T10:38:44.517" v="2036" actId="164"/>
          <ac:spMkLst>
            <pc:docMk/>
            <pc:sldMk cId="2984096189" sldId="4133"/>
            <ac:spMk id="28" creationId="{F863260E-8206-7EAD-F679-DB98BFE1161B}"/>
          </ac:spMkLst>
        </pc:spChg>
        <pc:spChg chg="add mod">
          <ac:chgData name="Martina BUONAURIO" userId="b1d065ec-05d8-4249-9bd7-87e1511a797f" providerId="ADAL" clId="{139AF803-C28C-430F-8BAA-BDF743040AED}" dt="2023-05-23T10:38:44.517" v="2036" actId="164"/>
          <ac:spMkLst>
            <pc:docMk/>
            <pc:sldMk cId="2984096189" sldId="4133"/>
            <ac:spMk id="29" creationId="{6947C472-980D-D5C0-60BB-D6D317A180E3}"/>
          </ac:spMkLst>
        </pc:spChg>
        <pc:spChg chg="add mod">
          <ac:chgData name="Martina BUONAURIO" userId="b1d065ec-05d8-4249-9bd7-87e1511a797f" providerId="ADAL" clId="{139AF803-C28C-430F-8BAA-BDF743040AED}" dt="2023-05-23T10:38:44.517" v="2036" actId="164"/>
          <ac:spMkLst>
            <pc:docMk/>
            <pc:sldMk cId="2984096189" sldId="4133"/>
            <ac:spMk id="30" creationId="{3F446986-BDE1-FC37-94CB-C12EC36C13F0}"/>
          </ac:spMkLst>
        </pc:spChg>
        <pc:spChg chg="add mod">
          <ac:chgData name="Martina BUONAURIO" userId="b1d065ec-05d8-4249-9bd7-87e1511a797f" providerId="ADAL" clId="{139AF803-C28C-430F-8BAA-BDF743040AED}" dt="2023-05-23T10:38:44.517" v="2036" actId="164"/>
          <ac:spMkLst>
            <pc:docMk/>
            <pc:sldMk cId="2984096189" sldId="4133"/>
            <ac:spMk id="33" creationId="{61F05781-3F06-A2CF-357E-501EDE1E8D8E}"/>
          </ac:spMkLst>
        </pc:spChg>
        <pc:spChg chg="add mod">
          <ac:chgData name="Martina BUONAURIO" userId="b1d065ec-05d8-4249-9bd7-87e1511a797f" providerId="ADAL" clId="{139AF803-C28C-430F-8BAA-BDF743040AED}" dt="2023-05-23T10:38:44.517" v="2036" actId="164"/>
          <ac:spMkLst>
            <pc:docMk/>
            <pc:sldMk cId="2984096189" sldId="4133"/>
            <ac:spMk id="34" creationId="{2BD9BD2D-3172-E574-9234-1E8DD4EE764A}"/>
          </ac:spMkLst>
        </pc:spChg>
        <pc:spChg chg="add mod">
          <ac:chgData name="Martina BUONAURIO" userId="b1d065ec-05d8-4249-9bd7-87e1511a797f" providerId="ADAL" clId="{139AF803-C28C-430F-8BAA-BDF743040AED}" dt="2023-05-23T10:38:44.517" v="2036" actId="164"/>
          <ac:spMkLst>
            <pc:docMk/>
            <pc:sldMk cId="2984096189" sldId="4133"/>
            <ac:spMk id="35" creationId="{7B112B86-187A-724F-23FA-38757078A8A6}"/>
          </ac:spMkLst>
        </pc:spChg>
        <pc:spChg chg="add mod">
          <ac:chgData name="Martina BUONAURIO" userId="b1d065ec-05d8-4249-9bd7-87e1511a797f" providerId="ADAL" clId="{139AF803-C28C-430F-8BAA-BDF743040AED}" dt="2023-05-23T10:38:44.517" v="2036" actId="164"/>
          <ac:spMkLst>
            <pc:docMk/>
            <pc:sldMk cId="2984096189" sldId="4133"/>
            <ac:spMk id="36" creationId="{4E85E463-E623-1848-75F1-5EDA8A4BF386}"/>
          </ac:spMkLst>
        </pc:spChg>
        <pc:spChg chg="add mod">
          <ac:chgData name="Martina BUONAURIO" userId="b1d065ec-05d8-4249-9bd7-87e1511a797f" providerId="ADAL" clId="{139AF803-C28C-430F-8BAA-BDF743040AED}" dt="2023-05-23T10:38:44.517" v="2036" actId="164"/>
          <ac:spMkLst>
            <pc:docMk/>
            <pc:sldMk cId="2984096189" sldId="4133"/>
            <ac:spMk id="37" creationId="{81D9E483-9D45-52D1-E79E-4299954B4880}"/>
          </ac:spMkLst>
        </pc:spChg>
        <pc:spChg chg="add mod">
          <ac:chgData name="Martina BUONAURIO" userId="b1d065ec-05d8-4249-9bd7-87e1511a797f" providerId="ADAL" clId="{139AF803-C28C-430F-8BAA-BDF743040AED}" dt="2023-05-23T10:38:44.517" v="2036" actId="164"/>
          <ac:spMkLst>
            <pc:docMk/>
            <pc:sldMk cId="2984096189" sldId="4133"/>
            <ac:spMk id="38" creationId="{AAB66290-7BAD-15B4-213E-F094A1FE0228}"/>
          </ac:spMkLst>
        </pc:spChg>
        <pc:spChg chg="add mod">
          <ac:chgData name="Martina BUONAURIO" userId="b1d065ec-05d8-4249-9bd7-87e1511a797f" providerId="ADAL" clId="{139AF803-C28C-430F-8BAA-BDF743040AED}" dt="2023-05-23T10:38:44.517" v="2036" actId="164"/>
          <ac:spMkLst>
            <pc:docMk/>
            <pc:sldMk cId="2984096189" sldId="4133"/>
            <ac:spMk id="39" creationId="{7B42E98A-DC3A-4C63-1141-8159C37C8C8F}"/>
          </ac:spMkLst>
        </pc:spChg>
        <pc:spChg chg="add mod">
          <ac:chgData name="Martina BUONAURIO" userId="b1d065ec-05d8-4249-9bd7-87e1511a797f" providerId="ADAL" clId="{139AF803-C28C-430F-8BAA-BDF743040AED}" dt="2023-05-23T10:38:44.517" v="2036" actId="164"/>
          <ac:spMkLst>
            <pc:docMk/>
            <pc:sldMk cId="2984096189" sldId="4133"/>
            <ac:spMk id="41" creationId="{7DB8B7BE-90F6-3616-C836-3CE0FBB81D67}"/>
          </ac:spMkLst>
        </pc:spChg>
        <pc:spChg chg="add mod">
          <ac:chgData name="Martina BUONAURIO" userId="b1d065ec-05d8-4249-9bd7-87e1511a797f" providerId="ADAL" clId="{139AF803-C28C-430F-8BAA-BDF743040AED}" dt="2023-05-23T10:38:44.517" v="2036" actId="164"/>
          <ac:spMkLst>
            <pc:docMk/>
            <pc:sldMk cId="2984096189" sldId="4133"/>
            <ac:spMk id="42" creationId="{13B577B2-1E2F-5B4E-3CB3-B8E18E182D67}"/>
          </ac:spMkLst>
        </pc:spChg>
        <pc:spChg chg="add del mod">
          <ac:chgData name="Martina BUONAURIO" userId="b1d065ec-05d8-4249-9bd7-87e1511a797f" providerId="ADAL" clId="{139AF803-C28C-430F-8BAA-BDF743040AED}" dt="2023-05-23T10:25:48.893" v="1869" actId="478"/>
          <ac:spMkLst>
            <pc:docMk/>
            <pc:sldMk cId="2984096189" sldId="4133"/>
            <ac:spMk id="43" creationId="{B206EAA6-F91C-9981-A52A-C565D9BFC57B}"/>
          </ac:spMkLst>
        </pc:spChg>
        <pc:spChg chg="add del mod">
          <ac:chgData name="Martina BUONAURIO" userId="b1d065ec-05d8-4249-9bd7-87e1511a797f" providerId="ADAL" clId="{139AF803-C28C-430F-8BAA-BDF743040AED}" dt="2023-05-23T10:11:38.258" v="1841"/>
          <ac:spMkLst>
            <pc:docMk/>
            <pc:sldMk cId="2984096189" sldId="4133"/>
            <ac:spMk id="44" creationId="{675BE57E-E70D-AFA6-8C76-2D09B6102626}"/>
          </ac:spMkLst>
        </pc:spChg>
        <pc:spChg chg="add del mod">
          <ac:chgData name="Martina BUONAURIO" userId="b1d065ec-05d8-4249-9bd7-87e1511a797f" providerId="ADAL" clId="{139AF803-C28C-430F-8BAA-BDF743040AED}" dt="2023-05-23T10:11:38.258" v="1841"/>
          <ac:spMkLst>
            <pc:docMk/>
            <pc:sldMk cId="2984096189" sldId="4133"/>
            <ac:spMk id="45" creationId="{F780DA68-5F89-A2F2-9861-5FB5B0B6B50A}"/>
          </ac:spMkLst>
        </pc:spChg>
        <pc:spChg chg="add mod">
          <ac:chgData name="Martina BUONAURIO" userId="b1d065ec-05d8-4249-9bd7-87e1511a797f" providerId="ADAL" clId="{139AF803-C28C-430F-8BAA-BDF743040AED}" dt="2023-05-23T10:38:44.517" v="2036" actId="164"/>
          <ac:spMkLst>
            <pc:docMk/>
            <pc:sldMk cId="2984096189" sldId="4133"/>
            <ac:spMk id="47" creationId="{44027ADB-5E25-9D64-747C-35CADF776B82}"/>
          </ac:spMkLst>
        </pc:spChg>
        <pc:spChg chg="add mod">
          <ac:chgData name="Martina BUONAURIO" userId="b1d065ec-05d8-4249-9bd7-87e1511a797f" providerId="ADAL" clId="{139AF803-C28C-430F-8BAA-BDF743040AED}" dt="2023-05-23T10:38:44.517" v="2036" actId="164"/>
          <ac:spMkLst>
            <pc:docMk/>
            <pc:sldMk cId="2984096189" sldId="4133"/>
            <ac:spMk id="48" creationId="{E44DF513-F8AF-093D-680F-48A96700039E}"/>
          </ac:spMkLst>
        </pc:spChg>
        <pc:spChg chg="add mod">
          <ac:chgData name="Martina BUONAURIO" userId="b1d065ec-05d8-4249-9bd7-87e1511a797f" providerId="ADAL" clId="{139AF803-C28C-430F-8BAA-BDF743040AED}" dt="2023-05-23T10:38:44.517" v="2036" actId="164"/>
          <ac:spMkLst>
            <pc:docMk/>
            <pc:sldMk cId="2984096189" sldId="4133"/>
            <ac:spMk id="51" creationId="{523F926F-423B-39EB-A0D4-844E11970717}"/>
          </ac:spMkLst>
        </pc:spChg>
        <pc:spChg chg="add mod ord">
          <ac:chgData name="Martina BUONAURIO" userId="b1d065ec-05d8-4249-9bd7-87e1511a797f" providerId="ADAL" clId="{139AF803-C28C-430F-8BAA-BDF743040AED}" dt="2023-05-23T10:38:44.517" v="2036" actId="164"/>
          <ac:spMkLst>
            <pc:docMk/>
            <pc:sldMk cId="2984096189" sldId="4133"/>
            <ac:spMk id="53" creationId="{19650085-3558-82AB-F951-75887B682DBC}"/>
          </ac:spMkLst>
        </pc:spChg>
        <pc:spChg chg="add del mod">
          <ac:chgData name="Martina BUONAURIO" userId="b1d065ec-05d8-4249-9bd7-87e1511a797f" providerId="ADAL" clId="{139AF803-C28C-430F-8BAA-BDF743040AED}" dt="2023-05-23T10:38:36.435" v="2022"/>
          <ac:spMkLst>
            <pc:docMk/>
            <pc:sldMk cId="2984096189" sldId="4133"/>
            <ac:spMk id="56" creationId="{4F482D48-F640-C256-427E-6ABF7FED1DB9}"/>
          </ac:spMkLst>
        </pc:spChg>
        <pc:spChg chg="add mod">
          <ac:chgData name="Martina BUONAURIO" userId="b1d065ec-05d8-4249-9bd7-87e1511a797f" providerId="ADAL" clId="{139AF803-C28C-430F-8BAA-BDF743040AED}" dt="2023-05-23T10:40:00.215" v="2059"/>
          <ac:spMkLst>
            <pc:docMk/>
            <pc:sldMk cId="2984096189" sldId="4133"/>
            <ac:spMk id="58" creationId="{23A957B0-8C18-166A-6F09-62553CBD2B91}"/>
          </ac:spMkLst>
        </pc:spChg>
        <pc:grpChg chg="add del mod">
          <ac:chgData name="Martina BUONAURIO" userId="b1d065ec-05d8-4249-9bd7-87e1511a797f" providerId="ADAL" clId="{139AF803-C28C-430F-8BAA-BDF743040AED}" dt="2023-05-23T10:00:31.579" v="1720" actId="478"/>
          <ac:grpSpMkLst>
            <pc:docMk/>
            <pc:sldMk cId="2984096189" sldId="4133"/>
            <ac:grpSpMk id="22" creationId="{CEC9C8DB-5999-3848-ABA2-8284FA5713CB}"/>
          </ac:grpSpMkLst>
        </pc:grpChg>
        <pc:grpChg chg="add mod">
          <ac:chgData name="Martina BUONAURIO" userId="b1d065ec-05d8-4249-9bd7-87e1511a797f" providerId="ADAL" clId="{139AF803-C28C-430F-8BAA-BDF743040AED}" dt="2023-05-23T10:28:46.141" v="1964" actId="164"/>
          <ac:grpSpMkLst>
            <pc:docMk/>
            <pc:sldMk cId="2984096189" sldId="4133"/>
            <ac:grpSpMk id="52" creationId="{853A78D9-57E6-9A5F-E7FC-501CDE9990AA}"/>
          </ac:grpSpMkLst>
        </pc:grpChg>
        <pc:grpChg chg="add del mod">
          <ac:chgData name="Martina BUONAURIO" userId="b1d065ec-05d8-4249-9bd7-87e1511a797f" providerId="ADAL" clId="{139AF803-C28C-430F-8BAA-BDF743040AED}" dt="2023-05-23T10:38:44.517" v="2036" actId="164"/>
          <ac:grpSpMkLst>
            <pc:docMk/>
            <pc:sldMk cId="2984096189" sldId="4133"/>
            <ac:grpSpMk id="54" creationId="{42CB381B-7550-4891-7D04-75235B44958A}"/>
          </ac:grpSpMkLst>
        </pc:grpChg>
        <pc:picChg chg="add mod">
          <ac:chgData name="Martina BUONAURIO" userId="b1d065ec-05d8-4249-9bd7-87e1511a797f" providerId="ADAL" clId="{139AF803-C28C-430F-8BAA-BDF743040AED}" dt="2023-05-23T10:00:09.366" v="1712" actId="164"/>
          <ac:picMkLst>
            <pc:docMk/>
            <pc:sldMk cId="2984096189" sldId="4133"/>
            <ac:picMk id="2" creationId="{A8524E28-6D6C-EBA2-A84D-0FF15F262B46}"/>
          </ac:picMkLst>
        </pc:picChg>
        <pc:picChg chg="add mod">
          <ac:chgData name="Martina BUONAURIO" userId="b1d065ec-05d8-4249-9bd7-87e1511a797f" providerId="ADAL" clId="{139AF803-C28C-430F-8BAA-BDF743040AED}" dt="2023-05-23T10:00:09.366" v="1712" actId="164"/>
          <ac:picMkLst>
            <pc:docMk/>
            <pc:sldMk cId="2984096189" sldId="4133"/>
            <ac:picMk id="10" creationId="{29FE5F74-F6E0-069F-14ED-FBE6E358B7EF}"/>
          </ac:picMkLst>
        </pc:picChg>
        <pc:picChg chg="add mod">
          <ac:chgData name="Martina BUONAURIO" userId="b1d065ec-05d8-4249-9bd7-87e1511a797f" providerId="ADAL" clId="{139AF803-C28C-430F-8BAA-BDF743040AED}" dt="2023-05-23T10:00:09.366" v="1712" actId="164"/>
          <ac:picMkLst>
            <pc:docMk/>
            <pc:sldMk cId="2984096189" sldId="4133"/>
            <ac:picMk id="11" creationId="{D6669E27-77B6-7475-81D4-072E226EEC2F}"/>
          </ac:picMkLst>
        </pc:picChg>
        <pc:picChg chg="add mod">
          <ac:chgData name="Martina BUONAURIO" userId="b1d065ec-05d8-4249-9bd7-87e1511a797f" providerId="ADAL" clId="{139AF803-C28C-430F-8BAA-BDF743040AED}" dt="2023-05-23T10:00:09.366" v="1712" actId="164"/>
          <ac:picMkLst>
            <pc:docMk/>
            <pc:sldMk cId="2984096189" sldId="4133"/>
            <ac:picMk id="17" creationId="{6F9D2A2B-39C1-0B2E-5ACB-9C201A713204}"/>
          </ac:picMkLst>
        </pc:picChg>
        <pc:picChg chg="add del">
          <ac:chgData name="Martina BUONAURIO" userId="b1d065ec-05d8-4249-9bd7-87e1511a797f" providerId="ADAL" clId="{139AF803-C28C-430F-8BAA-BDF743040AED}" dt="2023-05-23T10:00:18.764" v="1716" actId="478"/>
          <ac:picMkLst>
            <pc:docMk/>
            <pc:sldMk cId="2984096189" sldId="4133"/>
            <ac:picMk id="23" creationId="{79ED30DC-A9E5-08FB-4CEB-1EC752EC35BC}"/>
          </ac:picMkLst>
        </pc:picChg>
        <pc:picChg chg="add mod">
          <ac:chgData name="Martina BUONAURIO" userId="b1d065ec-05d8-4249-9bd7-87e1511a797f" providerId="ADAL" clId="{139AF803-C28C-430F-8BAA-BDF743040AED}" dt="2023-05-23T10:38:38.115" v="2025" actId="1076"/>
          <ac:picMkLst>
            <pc:docMk/>
            <pc:sldMk cId="2984096189" sldId="4133"/>
            <ac:picMk id="24" creationId="{4916C255-5AA1-11D3-EE5E-E220635672D9}"/>
          </ac:picMkLst>
        </pc:picChg>
        <pc:picChg chg="add mod modCrop">
          <ac:chgData name="Martina BUONAURIO" userId="b1d065ec-05d8-4249-9bd7-87e1511a797f" providerId="ADAL" clId="{139AF803-C28C-430F-8BAA-BDF743040AED}" dt="2023-05-23T10:38:44.517" v="2036" actId="164"/>
          <ac:picMkLst>
            <pc:docMk/>
            <pc:sldMk cId="2984096189" sldId="4133"/>
            <ac:picMk id="27" creationId="{AA93DE78-1B75-56CA-8D5B-6A1A41DC0319}"/>
          </ac:picMkLst>
        </pc:picChg>
        <pc:picChg chg="add mod">
          <ac:chgData name="Martina BUONAURIO" userId="b1d065ec-05d8-4249-9bd7-87e1511a797f" providerId="ADAL" clId="{139AF803-C28C-430F-8BAA-BDF743040AED}" dt="2023-05-23T10:38:44.517" v="2036" actId="164"/>
          <ac:picMkLst>
            <pc:docMk/>
            <pc:sldMk cId="2984096189" sldId="4133"/>
            <ac:picMk id="31" creationId="{675EA20F-9B5B-5774-99B6-CC8D846D545E}"/>
          </ac:picMkLst>
        </pc:picChg>
        <pc:picChg chg="add mod">
          <ac:chgData name="Martina BUONAURIO" userId="b1d065ec-05d8-4249-9bd7-87e1511a797f" providerId="ADAL" clId="{139AF803-C28C-430F-8BAA-BDF743040AED}" dt="2023-05-23T10:38:44.517" v="2036" actId="164"/>
          <ac:picMkLst>
            <pc:docMk/>
            <pc:sldMk cId="2984096189" sldId="4133"/>
            <ac:picMk id="32" creationId="{6F541D0A-C21E-3736-9B42-9869B9D172C9}"/>
          </ac:picMkLst>
        </pc:picChg>
        <pc:picChg chg="add del mod ord modCrop">
          <ac:chgData name="Martina BUONAURIO" userId="b1d065ec-05d8-4249-9bd7-87e1511a797f" providerId="ADAL" clId="{139AF803-C28C-430F-8BAA-BDF743040AED}" dt="2023-05-23T10:30:17.097" v="1977" actId="478"/>
          <ac:picMkLst>
            <pc:docMk/>
            <pc:sldMk cId="2984096189" sldId="4133"/>
            <ac:picMk id="40" creationId="{F5AECEE6-C95C-398A-6114-37CA67047DF3}"/>
          </ac:picMkLst>
        </pc:picChg>
        <pc:picChg chg="add del mod">
          <ac:chgData name="Martina BUONAURIO" userId="b1d065ec-05d8-4249-9bd7-87e1511a797f" providerId="ADAL" clId="{139AF803-C28C-430F-8BAA-BDF743040AED}" dt="2023-05-23T10:11:50.632" v="1844" actId="478"/>
          <ac:picMkLst>
            <pc:docMk/>
            <pc:sldMk cId="2984096189" sldId="4133"/>
            <ac:picMk id="46" creationId="{276F6561-0387-543A-BB26-ADC8EED32D72}"/>
          </ac:picMkLst>
        </pc:picChg>
        <pc:picChg chg="add mod modCrop">
          <ac:chgData name="Martina BUONAURIO" userId="b1d065ec-05d8-4249-9bd7-87e1511a797f" providerId="ADAL" clId="{139AF803-C28C-430F-8BAA-BDF743040AED}" dt="2023-05-23T10:38:44.517" v="2036" actId="164"/>
          <ac:picMkLst>
            <pc:docMk/>
            <pc:sldMk cId="2984096189" sldId="4133"/>
            <ac:picMk id="50" creationId="{4BDB29F6-E563-4EFB-27FE-FEB8962A5955}"/>
          </ac:picMkLst>
        </pc:picChg>
        <pc:picChg chg="add del mod">
          <ac:chgData name="Martina BUONAURIO" userId="b1d065ec-05d8-4249-9bd7-87e1511a797f" providerId="ADAL" clId="{139AF803-C28C-430F-8BAA-BDF743040AED}" dt="2023-05-23T10:38:43.882" v="2035"/>
          <ac:picMkLst>
            <pc:docMk/>
            <pc:sldMk cId="2984096189" sldId="4133"/>
            <ac:picMk id="55" creationId="{53E5AD27-5986-B503-B8DF-81580C17F781}"/>
          </ac:picMkLst>
        </pc:picChg>
        <pc:cxnChg chg="add del mod">
          <ac:chgData name="Martina BUONAURIO" userId="b1d065ec-05d8-4249-9bd7-87e1511a797f" providerId="ADAL" clId="{139AF803-C28C-430F-8BAA-BDF743040AED}" dt="2023-05-23T09:57:21.956" v="1681" actId="478"/>
          <ac:cxnSpMkLst>
            <pc:docMk/>
            <pc:sldMk cId="2984096189" sldId="4133"/>
            <ac:cxnSpMk id="14" creationId="{75AA349C-2BA6-AEC9-00FD-A726C26A1E59}"/>
          </ac:cxnSpMkLst>
        </pc:cxnChg>
        <pc:cxnChg chg="add mod">
          <ac:chgData name="Martina BUONAURIO" userId="b1d065ec-05d8-4249-9bd7-87e1511a797f" providerId="ADAL" clId="{139AF803-C28C-430F-8BAA-BDF743040AED}" dt="2023-05-23T10:40:00.215" v="2059"/>
          <ac:cxnSpMkLst>
            <pc:docMk/>
            <pc:sldMk cId="2984096189" sldId="4133"/>
            <ac:cxnSpMk id="57" creationId="{6305B880-1C65-B639-DF73-5DF8BC11236D}"/>
          </ac:cxnSpMkLst>
        </pc:cxnChg>
      </pc:sldChg>
      <pc:sldChg chg="addSp delSp modSp add mod">
        <pc:chgData name="Martina BUONAURIO" userId="b1d065ec-05d8-4249-9bd7-87e1511a797f" providerId="ADAL" clId="{139AF803-C28C-430F-8BAA-BDF743040AED}" dt="2023-05-23T16:08:13.862" v="4907" actId="115"/>
        <pc:sldMkLst>
          <pc:docMk/>
          <pc:sldMk cId="1485716469" sldId="4134"/>
        </pc:sldMkLst>
        <pc:spChg chg="mod">
          <ac:chgData name="Martina BUONAURIO" userId="b1d065ec-05d8-4249-9bd7-87e1511a797f" providerId="ADAL" clId="{139AF803-C28C-430F-8BAA-BDF743040AED}" dt="2023-05-23T10:39:05.593" v="2039"/>
          <ac:spMkLst>
            <pc:docMk/>
            <pc:sldMk cId="1485716469" sldId="4134"/>
            <ac:spMk id="7" creationId="{AECCA6F6-EB23-AA7F-F630-EF94CAF969C2}"/>
          </ac:spMkLst>
        </pc:spChg>
        <pc:spChg chg="mod">
          <ac:chgData name="Martina BUONAURIO" userId="b1d065ec-05d8-4249-9bd7-87e1511a797f" providerId="ADAL" clId="{139AF803-C28C-430F-8BAA-BDF743040AED}" dt="2023-05-23T16:08:13.862" v="4907" actId="115"/>
          <ac:spMkLst>
            <pc:docMk/>
            <pc:sldMk cId="1485716469" sldId="4134"/>
            <ac:spMk id="8" creationId="{601DD2A5-8B8F-70A3-4FEF-1CAA9CC35514}"/>
          </ac:spMkLst>
        </pc:spChg>
        <pc:spChg chg="add mod">
          <ac:chgData name="Martina BUONAURIO" userId="b1d065ec-05d8-4249-9bd7-87e1511a797f" providerId="ADAL" clId="{139AF803-C28C-430F-8BAA-BDF743040AED}" dt="2023-05-23T13:03:49.254" v="2490" actId="1076"/>
          <ac:spMkLst>
            <pc:docMk/>
            <pc:sldMk cId="1485716469" sldId="4134"/>
            <ac:spMk id="9" creationId="{65514FDD-17B2-FBC9-50BF-D65C159670ED}"/>
          </ac:spMkLst>
        </pc:spChg>
        <pc:spChg chg="add mod">
          <ac:chgData name="Martina BUONAURIO" userId="b1d065ec-05d8-4249-9bd7-87e1511a797f" providerId="ADAL" clId="{139AF803-C28C-430F-8BAA-BDF743040AED}" dt="2023-05-23T13:03:13.315" v="2483" actId="14100"/>
          <ac:spMkLst>
            <pc:docMk/>
            <pc:sldMk cId="1485716469" sldId="4134"/>
            <ac:spMk id="10" creationId="{60592822-7975-24ED-5E43-A33AD1164BC8}"/>
          </ac:spMkLst>
        </pc:spChg>
        <pc:spChg chg="mod">
          <ac:chgData name="Martina BUONAURIO" userId="b1d065ec-05d8-4249-9bd7-87e1511a797f" providerId="ADAL" clId="{139AF803-C28C-430F-8BAA-BDF743040AED}" dt="2023-05-23T10:39:05.593" v="2039"/>
          <ac:spMkLst>
            <pc:docMk/>
            <pc:sldMk cId="1485716469" sldId="4134"/>
            <ac:spMk id="10" creationId="{719FFC5A-9035-7687-572D-6FF3A6135D2A}"/>
          </ac:spMkLst>
        </pc:spChg>
        <pc:spChg chg="mod">
          <ac:chgData name="Martina BUONAURIO" userId="b1d065ec-05d8-4249-9bd7-87e1511a797f" providerId="ADAL" clId="{139AF803-C28C-430F-8BAA-BDF743040AED}" dt="2023-05-23T10:39:05.593" v="2039"/>
          <ac:spMkLst>
            <pc:docMk/>
            <pc:sldMk cId="1485716469" sldId="4134"/>
            <ac:spMk id="11" creationId="{42F39CB2-D2A1-BA6A-2A78-5056B83D719A}"/>
          </ac:spMkLst>
        </pc:spChg>
        <pc:spChg chg="mod">
          <ac:chgData name="Martina BUONAURIO" userId="b1d065ec-05d8-4249-9bd7-87e1511a797f" providerId="ADAL" clId="{139AF803-C28C-430F-8BAA-BDF743040AED}" dt="2023-05-23T10:39:05.593" v="2039"/>
          <ac:spMkLst>
            <pc:docMk/>
            <pc:sldMk cId="1485716469" sldId="4134"/>
            <ac:spMk id="12" creationId="{65DC2941-1B80-7576-BF21-5DAE8A6F08A4}"/>
          </ac:spMkLst>
        </pc:spChg>
        <pc:spChg chg="mod">
          <ac:chgData name="Martina BUONAURIO" userId="b1d065ec-05d8-4249-9bd7-87e1511a797f" providerId="ADAL" clId="{139AF803-C28C-430F-8BAA-BDF743040AED}" dt="2023-05-23T10:39:05.593" v="2039"/>
          <ac:spMkLst>
            <pc:docMk/>
            <pc:sldMk cId="1485716469" sldId="4134"/>
            <ac:spMk id="15" creationId="{43A9B525-2707-F89D-7889-D49BBD1FF714}"/>
          </ac:spMkLst>
        </pc:spChg>
        <pc:spChg chg="add mod">
          <ac:chgData name="Martina BUONAURIO" userId="b1d065ec-05d8-4249-9bd7-87e1511a797f" providerId="ADAL" clId="{139AF803-C28C-430F-8BAA-BDF743040AED}" dt="2023-05-23T13:03:58.257" v="2493" actId="1076"/>
          <ac:spMkLst>
            <pc:docMk/>
            <pc:sldMk cId="1485716469" sldId="4134"/>
            <ac:spMk id="15" creationId="{56278238-71A1-5084-3C18-65E340D8697E}"/>
          </ac:spMkLst>
        </pc:spChg>
        <pc:spChg chg="add mod">
          <ac:chgData name="Martina BUONAURIO" userId="b1d065ec-05d8-4249-9bd7-87e1511a797f" providerId="ADAL" clId="{139AF803-C28C-430F-8BAA-BDF743040AED}" dt="2023-05-23T13:04:33.666" v="2534" actId="14100"/>
          <ac:spMkLst>
            <pc:docMk/>
            <pc:sldMk cId="1485716469" sldId="4134"/>
            <ac:spMk id="16" creationId="{255EC09E-5CC4-6CEE-5CC3-AF91652C8291}"/>
          </ac:spMkLst>
        </pc:spChg>
        <pc:spChg chg="mod">
          <ac:chgData name="Martina BUONAURIO" userId="b1d065ec-05d8-4249-9bd7-87e1511a797f" providerId="ADAL" clId="{139AF803-C28C-430F-8BAA-BDF743040AED}" dt="2023-05-23T10:39:05.593" v="2039"/>
          <ac:spMkLst>
            <pc:docMk/>
            <pc:sldMk cId="1485716469" sldId="4134"/>
            <ac:spMk id="16" creationId="{85F28808-50DE-E4F6-47FD-ABBEB0283FA1}"/>
          </ac:spMkLst>
        </pc:spChg>
        <pc:spChg chg="add mod">
          <ac:chgData name="Martina BUONAURIO" userId="b1d065ec-05d8-4249-9bd7-87e1511a797f" providerId="ADAL" clId="{139AF803-C28C-430F-8BAA-BDF743040AED}" dt="2023-05-23T13:04:46.073" v="2545" actId="14100"/>
          <ac:spMkLst>
            <pc:docMk/>
            <pc:sldMk cId="1485716469" sldId="4134"/>
            <ac:spMk id="17" creationId="{03A840A1-61C1-03F0-1712-713DA6B7AAC1}"/>
          </ac:spMkLst>
        </pc:spChg>
        <pc:spChg chg="mod">
          <ac:chgData name="Martina BUONAURIO" userId="b1d065ec-05d8-4249-9bd7-87e1511a797f" providerId="ADAL" clId="{139AF803-C28C-430F-8BAA-BDF743040AED}" dt="2023-05-23T10:39:05.593" v="2039"/>
          <ac:spMkLst>
            <pc:docMk/>
            <pc:sldMk cId="1485716469" sldId="4134"/>
            <ac:spMk id="17" creationId="{19CA291D-1529-AFFE-3C4D-C2EA53C2947D}"/>
          </ac:spMkLst>
        </pc:spChg>
        <pc:spChg chg="mod">
          <ac:chgData name="Martina BUONAURIO" userId="b1d065ec-05d8-4249-9bd7-87e1511a797f" providerId="ADAL" clId="{139AF803-C28C-430F-8BAA-BDF743040AED}" dt="2023-05-23T10:39:05.593" v="2039"/>
          <ac:spMkLst>
            <pc:docMk/>
            <pc:sldMk cId="1485716469" sldId="4134"/>
            <ac:spMk id="18" creationId="{56EE76C4-1172-2D95-D24C-F3DF30E51111}"/>
          </ac:spMkLst>
        </pc:spChg>
        <pc:spChg chg="add mod">
          <ac:chgData name="Martina BUONAURIO" userId="b1d065ec-05d8-4249-9bd7-87e1511a797f" providerId="ADAL" clId="{139AF803-C28C-430F-8BAA-BDF743040AED}" dt="2023-05-23T13:05:17.698" v="2592"/>
          <ac:spMkLst>
            <pc:docMk/>
            <pc:sldMk cId="1485716469" sldId="4134"/>
            <ac:spMk id="18" creationId="{EC2C1DD4-4E12-4B5B-DCC8-A6BFFD9F88BD}"/>
          </ac:spMkLst>
        </pc:spChg>
        <pc:spChg chg="mod">
          <ac:chgData name="Martina BUONAURIO" userId="b1d065ec-05d8-4249-9bd7-87e1511a797f" providerId="ADAL" clId="{139AF803-C28C-430F-8BAA-BDF743040AED}" dt="2023-05-23T10:39:05.593" v="2039"/>
          <ac:spMkLst>
            <pc:docMk/>
            <pc:sldMk cId="1485716469" sldId="4134"/>
            <ac:spMk id="19" creationId="{200BD249-BB34-93A8-7981-EE53AA74456E}"/>
          </ac:spMkLst>
        </pc:spChg>
        <pc:spChg chg="add mod">
          <ac:chgData name="Martina BUONAURIO" userId="b1d065ec-05d8-4249-9bd7-87e1511a797f" providerId="ADAL" clId="{139AF803-C28C-430F-8BAA-BDF743040AED}" dt="2023-05-23T13:05:33.993" v="2595" actId="14100"/>
          <ac:spMkLst>
            <pc:docMk/>
            <pc:sldMk cId="1485716469" sldId="4134"/>
            <ac:spMk id="19" creationId="{2FEF84CA-D4A5-A589-6FFE-C3634B1A0FB0}"/>
          </ac:spMkLst>
        </pc:spChg>
        <pc:spChg chg="mod">
          <ac:chgData name="Martina BUONAURIO" userId="b1d065ec-05d8-4249-9bd7-87e1511a797f" providerId="ADAL" clId="{139AF803-C28C-430F-8BAA-BDF743040AED}" dt="2023-05-23T10:39:05.593" v="2039"/>
          <ac:spMkLst>
            <pc:docMk/>
            <pc:sldMk cId="1485716469" sldId="4134"/>
            <ac:spMk id="20" creationId="{BD984BDF-8392-1A64-CDC2-2422D49A9348}"/>
          </ac:spMkLst>
        </pc:spChg>
        <pc:spChg chg="mod">
          <ac:chgData name="Martina BUONAURIO" userId="b1d065ec-05d8-4249-9bd7-87e1511a797f" providerId="ADAL" clId="{139AF803-C28C-430F-8BAA-BDF743040AED}" dt="2023-05-23T10:39:05.593" v="2039"/>
          <ac:spMkLst>
            <pc:docMk/>
            <pc:sldMk cId="1485716469" sldId="4134"/>
            <ac:spMk id="21" creationId="{58F9BF29-58CB-4992-4C0A-2718665041E0}"/>
          </ac:spMkLst>
        </pc:spChg>
        <pc:spChg chg="add mod">
          <ac:chgData name="Martina BUONAURIO" userId="b1d065ec-05d8-4249-9bd7-87e1511a797f" providerId="ADAL" clId="{139AF803-C28C-430F-8BAA-BDF743040AED}" dt="2023-05-23T13:05:53.685" v="2615" actId="20577"/>
          <ac:spMkLst>
            <pc:docMk/>
            <pc:sldMk cId="1485716469" sldId="4134"/>
            <ac:spMk id="22" creationId="{7FE9654D-8D59-762B-5043-C71AEFDE5C30}"/>
          </ac:spMkLst>
        </pc:spChg>
        <pc:spChg chg="mod">
          <ac:chgData name="Martina BUONAURIO" userId="b1d065ec-05d8-4249-9bd7-87e1511a797f" providerId="ADAL" clId="{139AF803-C28C-430F-8BAA-BDF743040AED}" dt="2023-05-23T10:39:05.593" v="2039"/>
          <ac:spMkLst>
            <pc:docMk/>
            <pc:sldMk cId="1485716469" sldId="4134"/>
            <ac:spMk id="22" creationId="{EEB6C2EB-CDA4-1AA8-791F-0A82C60D0D45}"/>
          </ac:spMkLst>
        </pc:spChg>
        <pc:spChg chg="mod">
          <ac:chgData name="Martina BUONAURIO" userId="b1d065ec-05d8-4249-9bd7-87e1511a797f" providerId="ADAL" clId="{139AF803-C28C-430F-8BAA-BDF743040AED}" dt="2023-05-23T10:39:05.593" v="2039"/>
          <ac:spMkLst>
            <pc:docMk/>
            <pc:sldMk cId="1485716469" sldId="4134"/>
            <ac:spMk id="23" creationId="{C9E1DF33-A07F-B766-4545-E93B4FE85376}"/>
          </ac:spMkLst>
        </pc:spChg>
        <pc:spChg chg="mod">
          <ac:chgData name="Martina BUONAURIO" userId="b1d065ec-05d8-4249-9bd7-87e1511a797f" providerId="ADAL" clId="{139AF803-C28C-430F-8BAA-BDF743040AED}" dt="2023-05-23T10:39:05.593" v="2039"/>
          <ac:spMkLst>
            <pc:docMk/>
            <pc:sldMk cId="1485716469" sldId="4134"/>
            <ac:spMk id="26" creationId="{1F4ACBB7-053B-428A-0EA0-9ACC65CEC30B}"/>
          </ac:spMkLst>
        </pc:spChg>
        <pc:spChg chg="add del mod">
          <ac:chgData name="Martina BUONAURIO" userId="b1d065ec-05d8-4249-9bd7-87e1511a797f" providerId="ADAL" clId="{139AF803-C28C-430F-8BAA-BDF743040AED}" dt="2023-05-23T13:06:02.908" v="2617"/>
          <ac:spMkLst>
            <pc:docMk/>
            <pc:sldMk cId="1485716469" sldId="4134"/>
            <ac:spMk id="27" creationId="{188D909A-E541-B0CE-FC79-0BA3F6D601F1}"/>
          </ac:spMkLst>
        </pc:spChg>
        <pc:spChg chg="add del mod">
          <ac:chgData name="Martina BUONAURIO" userId="b1d065ec-05d8-4249-9bd7-87e1511a797f" providerId="ADAL" clId="{139AF803-C28C-430F-8BAA-BDF743040AED}" dt="2023-05-23T13:06:02.908" v="2617"/>
          <ac:spMkLst>
            <pc:docMk/>
            <pc:sldMk cId="1485716469" sldId="4134"/>
            <ac:spMk id="28" creationId="{78E53B1C-853B-D9A5-A03B-2BB51DAEBCD1}"/>
          </ac:spMkLst>
        </pc:spChg>
        <pc:spChg chg="mod">
          <ac:chgData name="Martina BUONAURIO" userId="b1d065ec-05d8-4249-9bd7-87e1511a797f" providerId="ADAL" clId="{139AF803-C28C-430F-8BAA-BDF743040AED}" dt="2023-05-23T10:39:02.284" v="2038" actId="164"/>
          <ac:spMkLst>
            <pc:docMk/>
            <pc:sldMk cId="1485716469" sldId="4134"/>
            <ac:spMk id="28" creationId="{F863260E-8206-7EAD-F679-DB98BFE1161B}"/>
          </ac:spMkLst>
        </pc:spChg>
        <pc:spChg chg="mod">
          <ac:chgData name="Martina BUONAURIO" userId="b1d065ec-05d8-4249-9bd7-87e1511a797f" providerId="ADAL" clId="{139AF803-C28C-430F-8BAA-BDF743040AED}" dt="2023-05-23T10:39:02.284" v="2038" actId="164"/>
          <ac:spMkLst>
            <pc:docMk/>
            <pc:sldMk cId="1485716469" sldId="4134"/>
            <ac:spMk id="29" creationId="{6947C472-980D-D5C0-60BB-D6D317A180E3}"/>
          </ac:spMkLst>
        </pc:spChg>
        <pc:spChg chg="mod">
          <ac:chgData name="Martina BUONAURIO" userId="b1d065ec-05d8-4249-9bd7-87e1511a797f" providerId="ADAL" clId="{139AF803-C28C-430F-8BAA-BDF743040AED}" dt="2023-05-23T10:39:02.284" v="2038" actId="164"/>
          <ac:spMkLst>
            <pc:docMk/>
            <pc:sldMk cId="1485716469" sldId="4134"/>
            <ac:spMk id="30" creationId="{3F446986-BDE1-FC37-94CB-C12EC36C13F0}"/>
          </ac:spMkLst>
        </pc:spChg>
        <pc:spChg chg="add mod">
          <ac:chgData name="Martina BUONAURIO" userId="b1d065ec-05d8-4249-9bd7-87e1511a797f" providerId="ADAL" clId="{139AF803-C28C-430F-8BAA-BDF743040AED}" dt="2023-05-23T13:06:15.704" v="2620" actId="14100"/>
          <ac:spMkLst>
            <pc:docMk/>
            <pc:sldMk cId="1485716469" sldId="4134"/>
            <ac:spMk id="30" creationId="{C5760EE5-07D3-C4E2-8E56-C57FA6ACE749}"/>
          </ac:spMkLst>
        </pc:spChg>
        <pc:spChg chg="add del mod">
          <ac:chgData name="Martina BUONAURIO" userId="b1d065ec-05d8-4249-9bd7-87e1511a797f" providerId="ADAL" clId="{139AF803-C28C-430F-8BAA-BDF743040AED}" dt="2023-05-23T13:58:44.215" v="3724" actId="20577"/>
          <ac:spMkLst>
            <pc:docMk/>
            <pc:sldMk cId="1485716469" sldId="4134"/>
            <ac:spMk id="31" creationId="{12F2FCB5-93EA-1264-DE3B-F06204D758ED}"/>
          </ac:spMkLst>
        </pc:spChg>
        <pc:spChg chg="mod">
          <ac:chgData name="Martina BUONAURIO" userId="b1d065ec-05d8-4249-9bd7-87e1511a797f" providerId="ADAL" clId="{139AF803-C28C-430F-8BAA-BDF743040AED}" dt="2023-05-23T10:39:02.284" v="2038" actId="164"/>
          <ac:spMkLst>
            <pc:docMk/>
            <pc:sldMk cId="1485716469" sldId="4134"/>
            <ac:spMk id="33" creationId="{61F05781-3F06-A2CF-357E-501EDE1E8D8E}"/>
          </ac:spMkLst>
        </pc:spChg>
        <pc:spChg chg="mod">
          <ac:chgData name="Martina BUONAURIO" userId="b1d065ec-05d8-4249-9bd7-87e1511a797f" providerId="ADAL" clId="{139AF803-C28C-430F-8BAA-BDF743040AED}" dt="2023-05-23T10:39:02.284" v="2038" actId="164"/>
          <ac:spMkLst>
            <pc:docMk/>
            <pc:sldMk cId="1485716469" sldId="4134"/>
            <ac:spMk id="34" creationId="{2BD9BD2D-3172-E574-9234-1E8DD4EE764A}"/>
          </ac:spMkLst>
        </pc:spChg>
        <pc:spChg chg="mod">
          <ac:chgData name="Martina BUONAURIO" userId="b1d065ec-05d8-4249-9bd7-87e1511a797f" providerId="ADAL" clId="{139AF803-C28C-430F-8BAA-BDF743040AED}" dt="2023-05-23T10:39:02.284" v="2038" actId="164"/>
          <ac:spMkLst>
            <pc:docMk/>
            <pc:sldMk cId="1485716469" sldId="4134"/>
            <ac:spMk id="35" creationId="{7B112B86-187A-724F-23FA-38757078A8A6}"/>
          </ac:spMkLst>
        </pc:spChg>
        <pc:spChg chg="mod">
          <ac:chgData name="Martina BUONAURIO" userId="b1d065ec-05d8-4249-9bd7-87e1511a797f" providerId="ADAL" clId="{139AF803-C28C-430F-8BAA-BDF743040AED}" dt="2023-05-23T10:39:02.284" v="2038" actId="164"/>
          <ac:spMkLst>
            <pc:docMk/>
            <pc:sldMk cId="1485716469" sldId="4134"/>
            <ac:spMk id="36" creationId="{4E85E463-E623-1848-75F1-5EDA8A4BF386}"/>
          </ac:spMkLst>
        </pc:spChg>
        <pc:spChg chg="mod">
          <ac:chgData name="Martina BUONAURIO" userId="b1d065ec-05d8-4249-9bd7-87e1511a797f" providerId="ADAL" clId="{139AF803-C28C-430F-8BAA-BDF743040AED}" dt="2023-05-23T10:39:02.284" v="2038" actId="164"/>
          <ac:spMkLst>
            <pc:docMk/>
            <pc:sldMk cId="1485716469" sldId="4134"/>
            <ac:spMk id="37" creationId="{81D9E483-9D45-52D1-E79E-4299954B4880}"/>
          </ac:spMkLst>
        </pc:spChg>
        <pc:spChg chg="mod">
          <ac:chgData name="Martina BUONAURIO" userId="b1d065ec-05d8-4249-9bd7-87e1511a797f" providerId="ADAL" clId="{139AF803-C28C-430F-8BAA-BDF743040AED}" dt="2023-05-23T10:39:02.284" v="2038" actId="164"/>
          <ac:spMkLst>
            <pc:docMk/>
            <pc:sldMk cId="1485716469" sldId="4134"/>
            <ac:spMk id="38" creationId="{AAB66290-7BAD-15B4-213E-F094A1FE0228}"/>
          </ac:spMkLst>
        </pc:spChg>
        <pc:spChg chg="mod">
          <ac:chgData name="Martina BUONAURIO" userId="b1d065ec-05d8-4249-9bd7-87e1511a797f" providerId="ADAL" clId="{139AF803-C28C-430F-8BAA-BDF743040AED}" dt="2023-05-23T10:39:02.284" v="2038" actId="164"/>
          <ac:spMkLst>
            <pc:docMk/>
            <pc:sldMk cId="1485716469" sldId="4134"/>
            <ac:spMk id="39" creationId="{7B42E98A-DC3A-4C63-1141-8159C37C8C8F}"/>
          </ac:spMkLst>
        </pc:spChg>
        <pc:spChg chg="mod">
          <ac:chgData name="Martina BUONAURIO" userId="b1d065ec-05d8-4249-9bd7-87e1511a797f" providerId="ADAL" clId="{139AF803-C28C-430F-8BAA-BDF743040AED}" dt="2023-05-23T10:39:05.593" v="2039"/>
          <ac:spMkLst>
            <pc:docMk/>
            <pc:sldMk cId="1485716469" sldId="4134"/>
            <ac:spMk id="40" creationId="{7666AC5E-2A25-283F-6021-1C15AABE8CC7}"/>
          </ac:spMkLst>
        </pc:spChg>
        <pc:spChg chg="mod">
          <ac:chgData name="Martina BUONAURIO" userId="b1d065ec-05d8-4249-9bd7-87e1511a797f" providerId="ADAL" clId="{139AF803-C28C-430F-8BAA-BDF743040AED}" dt="2023-05-23T10:39:02.284" v="2038" actId="164"/>
          <ac:spMkLst>
            <pc:docMk/>
            <pc:sldMk cId="1485716469" sldId="4134"/>
            <ac:spMk id="41" creationId="{7DB8B7BE-90F6-3616-C836-3CE0FBB81D67}"/>
          </ac:spMkLst>
        </pc:spChg>
        <pc:spChg chg="mod">
          <ac:chgData name="Martina BUONAURIO" userId="b1d065ec-05d8-4249-9bd7-87e1511a797f" providerId="ADAL" clId="{139AF803-C28C-430F-8BAA-BDF743040AED}" dt="2023-05-23T10:39:02.284" v="2038" actId="164"/>
          <ac:spMkLst>
            <pc:docMk/>
            <pc:sldMk cId="1485716469" sldId="4134"/>
            <ac:spMk id="42" creationId="{13B577B2-1E2F-5B4E-3CB3-B8E18E182D67}"/>
          </ac:spMkLst>
        </pc:spChg>
        <pc:spChg chg="mod">
          <ac:chgData name="Martina BUONAURIO" userId="b1d065ec-05d8-4249-9bd7-87e1511a797f" providerId="ADAL" clId="{139AF803-C28C-430F-8BAA-BDF743040AED}" dt="2023-05-23T10:39:05.593" v="2039"/>
          <ac:spMkLst>
            <pc:docMk/>
            <pc:sldMk cId="1485716469" sldId="4134"/>
            <ac:spMk id="44" creationId="{39B00233-1136-029B-5D10-116FA6B5A362}"/>
          </ac:spMkLst>
        </pc:spChg>
        <pc:spChg chg="mod">
          <ac:chgData name="Martina BUONAURIO" userId="b1d065ec-05d8-4249-9bd7-87e1511a797f" providerId="ADAL" clId="{139AF803-C28C-430F-8BAA-BDF743040AED}" dt="2023-05-23T10:39:13.664" v="2042"/>
          <ac:spMkLst>
            <pc:docMk/>
            <pc:sldMk cId="1485716469" sldId="4134"/>
            <ac:spMk id="46" creationId="{F1C8F437-9352-2728-0928-4FF3B77DBE68}"/>
          </ac:spMkLst>
        </pc:spChg>
        <pc:spChg chg="mod">
          <ac:chgData name="Martina BUONAURIO" userId="b1d065ec-05d8-4249-9bd7-87e1511a797f" providerId="ADAL" clId="{139AF803-C28C-430F-8BAA-BDF743040AED}" dt="2023-05-23T10:39:02.284" v="2038" actId="164"/>
          <ac:spMkLst>
            <pc:docMk/>
            <pc:sldMk cId="1485716469" sldId="4134"/>
            <ac:spMk id="47" creationId="{44027ADB-5E25-9D64-747C-35CADF776B82}"/>
          </ac:spMkLst>
        </pc:spChg>
        <pc:spChg chg="mod">
          <ac:chgData name="Martina BUONAURIO" userId="b1d065ec-05d8-4249-9bd7-87e1511a797f" providerId="ADAL" clId="{139AF803-C28C-430F-8BAA-BDF743040AED}" dt="2023-05-23T10:39:02.284" v="2038" actId="164"/>
          <ac:spMkLst>
            <pc:docMk/>
            <pc:sldMk cId="1485716469" sldId="4134"/>
            <ac:spMk id="48" creationId="{E44DF513-F8AF-093D-680F-48A96700039E}"/>
          </ac:spMkLst>
        </pc:spChg>
        <pc:spChg chg="mod">
          <ac:chgData name="Martina BUONAURIO" userId="b1d065ec-05d8-4249-9bd7-87e1511a797f" providerId="ADAL" clId="{139AF803-C28C-430F-8BAA-BDF743040AED}" dt="2023-05-23T10:39:02.284" v="2038" actId="164"/>
          <ac:spMkLst>
            <pc:docMk/>
            <pc:sldMk cId="1485716469" sldId="4134"/>
            <ac:spMk id="51" creationId="{523F926F-423B-39EB-A0D4-844E11970717}"/>
          </ac:spMkLst>
        </pc:spChg>
        <pc:spChg chg="mod">
          <ac:chgData name="Martina BUONAURIO" userId="b1d065ec-05d8-4249-9bd7-87e1511a797f" providerId="ADAL" clId="{139AF803-C28C-430F-8BAA-BDF743040AED}" dt="2023-05-23T10:39:13.664" v="2042"/>
          <ac:spMkLst>
            <pc:docMk/>
            <pc:sldMk cId="1485716469" sldId="4134"/>
            <ac:spMk id="52" creationId="{9FB05B47-5906-5FB8-FE83-5C55E23E6171}"/>
          </ac:spMkLst>
        </pc:spChg>
        <pc:spChg chg="mod">
          <ac:chgData name="Martina BUONAURIO" userId="b1d065ec-05d8-4249-9bd7-87e1511a797f" providerId="ADAL" clId="{139AF803-C28C-430F-8BAA-BDF743040AED}" dt="2023-05-23T10:39:02.284" v="2038" actId="164"/>
          <ac:spMkLst>
            <pc:docMk/>
            <pc:sldMk cId="1485716469" sldId="4134"/>
            <ac:spMk id="53" creationId="{19650085-3558-82AB-F951-75887B682DBC}"/>
          </ac:spMkLst>
        </pc:spChg>
        <pc:spChg chg="mod">
          <ac:chgData name="Martina BUONAURIO" userId="b1d065ec-05d8-4249-9bd7-87e1511a797f" providerId="ADAL" clId="{139AF803-C28C-430F-8BAA-BDF743040AED}" dt="2023-05-23T10:39:13.664" v="2042"/>
          <ac:spMkLst>
            <pc:docMk/>
            <pc:sldMk cId="1485716469" sldId="4134"/>
            <ac:spMk id="54" creationId="{3EC8B5D3-B7C5-6EE7-219A-769DA3F2C2EB}"/>
          </ac:spMkLst>
        </pc:spChg>
        <pc:spChg chg="mod">
          <ac:chgData name="Martina BUONAURIO" userId="b1d065ec-05d8-4249-9bd7-87e1511a797f" providerId="ADAL" clId="{139AF803-C28C-430F-8BAA-BDF743040AED}" dt="2023-05-23T10:39:13.664" v="2042"/>
          <ac:spMkLst>
            <pc:docMk/>
            <pc:sldMk cId="1485716469" sldId="4134"/>
            <ac:spMk id="55" creationId="{6513B3E0-CB8A-FACC-08A2-73DC21FF6C89}"/>
          </ac:spMkLst>
        </pc:spChg>
        <pc:spChg chg="mod">
          <ac:chgData name="Martina BUONAURIO" userId="b1d065ec-05d8-4249-9bd7-87e1511a797f" providerId="ADAL" clId="{139AF803-C28C-430F-8BAA-BDF743040AED}" dt="2023-05-23T10:39:13.664" v="2042"/>
          <ac:spMkLst>
            <pc:docMk/>
            <pc:sldMk cId="1485716469" sldId="4134"/>
            <ac:spMk id="58" creationId="{2F1943A4-706A-784C-3BAF-A4F7B08D57AE}"/>
          </ac:spMkLst>
        </pc:spChg>
        <pc:spChg chg="mod">
          <ac:chgData name="Martina BUONAURIO" userId="b1d065ec-05d8-4249-9bd7-87e1511a797f" providerId="ADAL" clId="{139AF803-C28C-430F-8BAA-BDF743040AED}" dt="2023-05-23T10:39:13.664" v="2042"/>
          <ac:spMkLst>
            <pc:docMk/>
            <pc:sldMk cId="1485716469" sldId="4134"/>
            <ac:spMk id="59" creationId="{2CFD1E48-4761-609C-EF7A-17C8E8ECEE8B}"/>
          </ac:spMkLst>
        </pc:spChg>
        <pc:spChg chg="mod">
          <ac:chgData name="Martina BUONAURIO" userId="b1d065ec-05d8-4249-9bd7-87e1511a797f" providerId="ADAL" clId="{139AF803-C28C-430F-8BAA-BDF743040AED}" dt="2023-05-23T10:39:13.664" v="2042"/>
          <ac:spMkLst>
            <pc:docMk/>
            <pc:sldMk cId="1485716469" sldId="4134"/>
            <ac:spMk id="60" creationId="{A07F5428-453F-3F74-4C0C-4276871244A3}"/>
          </ac:spMkLst>
        </pc:spChg>
        <pc:spChg chg="mod">
          <ac:chgData name="Martina BUONAURIO" userId="b1d065ec-05d8-4249-9bd7-87e1511a797f" providerId="ADAL" clId="{139AF803-C28C-430F-8BAA-BDF743040AED}" dt="2023-05-23T10:39:13.664" v="2042"/>
          <ac:spMkLst>
            <pc:docMk/>
            <pc:sldMk cId="1485716469" sldId="4134"/>
            <ac:spMk id="61" creationId="{F9EF1E66-2541-4484-F356-FD9C23BBBD19}"/>
          </ac:spMkLst>
        </pc:spChg>
        <pc:spChg chg="mod">
          <ac:chgData name="Martina BUONAURIO" userId="b1d065ec-05d8-4249-9bd7-87e1511a797f" providerId="ADAL" clId="{139AF803-C28C-430F-8BAA-BDF743040AED}" dt="2023-05-23T10:39:13.664" v="2042"/>
          <ac:spMkLst>
            <pc:docMk/>
            <pc:sldMk cId="1485716469" sldId="4134"/>
            <ac:spMk id="62" creationId="{7CA04DED-13FA-4576-61DC-4AE2E4C017AE}"/>
          </ac:spMkLst>
        </pc:spChg>
        <pc:spChg chg="mod">
          <ac:chgData name="Martina BUONAURIO" userId="b1d065ec-05d8-4249-9bd7-87e1511a797f" providerId="ADAL" clId="{139AF803-C28C-430F-8BAA-BDF743040AED}" dt="2023-05-23T10:39:13.664" v="2042"/>
          <ac:spMkLst>
            <pc:docMk/>
            <pc:sldMk cId="1485716469" sldId="4134"/>
            <ac:spMk id="63" creationId="{30B49241-D522-91AD-73C9-19CEB952BF6A}"/>
          </ac:spMkLst>
        </pc:spChg>
        <pc:spChg chg="mod">
          <ac:chgData name="Martina BUONAURIO" userId="b1d065ec-05d8-4249-9bd7-87e1511a797f" providerId="ADAL" clId="{139AF803-C28C-430F-8BAA-BDF743040AED}" dt="2023-05-23T10:39:13.664" v="2042"/>
          <ac:spMkLst>
            <pc:docMk/>
            <pc:sldMk cId="1485716469" sldId="4134"/>
            <ac:spMk id="64" creationId="{ECAD67BF-385E-015A-3EDE-F9C2E03CDE56}"/>
          </ac:spMkLst>
        </pc:spChg>
        <pc:spChg chg="mod">
          <ac:chgData name="Martina BUONAURIO" userId="b1d065ec-05d8-4249-9bd7-87e1511a797f" providerId="ADAL" clId="{139AF803-C28C-430F-8BAA-BDF743040AED}" dt="2023-05-23T10:39:13.664" v="2042"/>
          <ac:spMkLst>
            <pc:docMk/>
            <pc:sldMk cId="1485716469" sldId="4134"/>
            <ac:spMk id="65" creationId="{3D7A2A56-4F79-285E-1880-CB9DB60486CA}"/>
          </ac:spMkLst>
        </pc:spChg>
        <pc:spChg chg="add mod">
          <ac:chgData name="Martina BUONAURIO" userId="b1d065ec-05d8-4249-9bd7-87e1511a797f" providerId="ADAL" clId="{139AF803-C28C-430F-8BAA-BDF743040AED}" dt="2023-05-23T13:06:40.009" v="2626" actId="1076"/>
          <ac:spMkLst>
            <pc:docMk/>
            <pc:sldMk cId="1485716469" sldId="4134"/>
            <ac:spMk id="65" creationId="{FC53618F-8104-3B12-EBCB-742A1048278E}"/>
          </ac:spMkLst>
        </pc:spChg>
        <pc:spChg chg="add mod ord">
          <ac:chgData name="Martina BUONAURIO" userId="b1d065ec-05d8-4249-9bd7-87e1511a797f" providerId="ADAL" clId="{139AF803-C28C-430F-8BAA-BDF743040AED}" dt="2023-05-23T13:06:59.137" v="2630" actId="167"/>
          <ac:spMkLst>
            <pc:docMk/>
            <pc:sldMk cId="1485716469" sldId="4134"/>
            <ac:spMk id="66" creationId="{53665293-244B-F132-66F1-E56B97E26572}"/>
          </ac:spMkLst>
        </pc:spChg>
        <pc:spChg chg="mod">
          <ac:chgData name="Martina BUONAURIO" userId="b1d065ec-05d8-4249-9bd7-87e1511a797f" providerId="ADAL" clId="{139AF803-C28C-430F-8BAA-BDF743040AED}" dt="2023-05-23T10:39:13.664" v="2042"/>
          <ac:spMkLst>
            <pc:docMk/>
            <pc:sldMk cId="1485716469" sldId="4134"/>
            <ac:spMk id="66" creationId="{BD8B4E6B-F8ED-6DD2-DD29-432EA283F028}"/>
          </ac:spMkLst>
        </pc:spChg>
        <pc:spChg chg="mod">
          <ac:chgData name="Martina BUONAURIO" userId="b1d065ec-05d8-4249-9bd7-87e1511a797f" providerId="ADAL" clId="{139AF803-C28C-430F-8BAA-BDF743040AED}" dt="2023-05-23T10:39:13.664" v="2042"/>
          <ac:spMkLst>
            <pc:docMk/>
            <pc:sldMk cId="1485716469" sldId="4134"/>
            <ac:spMk id="67" creationId="{F59716C5-F630-2627-21AC-3E30ECBD6A43}"/>
          </ac:spMkLst>
        </pc:spChg>
        <pc:spChg chg="mod">
          <ac:chgData name="Martina BUONAURIO" userId="b1d065ec-05d8-4249-9bd7-87e1511a797f" providerId="ADAL" clId="{139AF803-C28C-430F-8BAA-BDF743040AED}" dt="2023-05-23T10:39:13.664" v="2042"/>
          <ac:spMkLst>
            <pc:docMk/>
            <pc:sldMk cId="1485716469" sldId="4134"/>
            <ac:spMk id="68" creationId="{422C5F47-31CB-EEE1-0337-D8A4AA8B2400}"/>
          </ac:spMkLst>
        </pc:spChg>
        <pc:spChg chg="mod">
          <ac:chgData name="Martina BUONAURIO" userId="b1d065ec-05d8-4249-9bd7-87e1511a797f" providerId="ADAL" clId="{139AF803-C28C-430F-8BAA-BDF743040AED}" dt="2023-05-23T10:39:13.664" v="2042"/>
          <ac:spMkLst>
            <pc:docMk/>
            <pc:sldMk cId="1485716469" sldId="4134"/>
            <ac:spMk id="70" creationId="{C6962F14-B748-1D6B-58FF-9D4F548DE56D}"/>
          </ac:spMkLst>
        </pc:spChg>
        <pc:spChg chg="add mod">
          <ac:chgData name="Martina BUONAURIO" userId="b1d065ec-05d8-4249-9bd7-87e1511a797f" providerId="ADAL" clId="{139AF803-C28C-430F-8BAA-BDF743040AED}" dt="2023-05-23T13:07:09.200" v="2632" actId="1076"/>
          <ac:spMkLst>
            <pc:docMk/>
            <pc:sldMk cId="1485716469" sldId="4134"/>
            <ac:spMk id="72" creationId="{44EB9249-9520-4FEF-712B-2E0490C3958D}"/>
          </ac:spMkLst>
        </pc:spChg>
        <pc:spChg chg="add mod">
          <ac:chgData name="Martina BUONAURIO" userId="b1d065ec-05d8-4249-9bd7-87e1511a797f" providerId="ADAL" clId="{139AF803-C28C-430F-8BAA-BDF743040AED}" dt="2023-05-23T10:42:14.439" v="2369" actId="1037"/>
          <ac:spMkLst>
            <pc:docMk/>
            <pc:sldMk cId="1485716469" sldId="4134"/>
            <ac:spMk id="74" creationId="{6BDE5770-27BB-CF35-31EA-E82D27921667}"/>
          </ac:spMkLst>
        </pc:spChg>
        <pc:spChg chg="add mod">
          <ac:chgData name="Martina BUONAURIO" userId="b1d065ec-05d8-4249-9bd7-87e1511a797f" providerId="ADAL" clId="{139AF803-C28C-430F-8BAA-BDF743040AED}" dt="2023-05-23T10:42:50.547" v="2376" actId="1076"/>
          <ac:spMkLst>
            <pc:docMk/>
            <pc:sldMk cId="1485716469" sldId="4134"/>
            <ac:spMk id="80" creationId="{AF25A082-2E7E-62D2-E055-E5307D61AFAA}"/>
          </ac:spMkLst>
        </pc:spChg>
        <pc:grpChg chg="add del mod">
          <ac:chgData name="Martina BUONAURIO" userId="b1d065ec-05d8-4249-9bd7-87e1511a797f" providerId="ADAL" clId="{139AF803-C28C-430F-8BAA-BDF743040AED}" dt="2023-05-23T10:39:19.681" v="2045" actId="478"/>
          <ac:grpSpMkLst>
            <pc:docMk/>
            <pc:sldMk cId="1485716469" sldId="4134"/>
            <ac:grpSpMk id="2" creationId="{93DDB856-A815-8325-FC11-C89EBEC27632}"/>
          </ac:grpSpMkLst>
        </pc:grpChg>
        <pc:grpChg chg="add del mod">
          <ac:chgData name="Martina BUONAURIO" userId="b1d065ec-05d8-4249-9bd7-87e1511a797f" providerId="ADAL" clId="{139AF803-C28C-430F-8BAA-BDF743040AED}" dt="2023-05-23T10:39:09.531" v="2040"/>
          <ac:grpSpMkLst>
            <pc:docMk/>
            <pc:sldMk cId="1485716469" sldId="4134"/>
            <ac:grpSpMk id="5" creationId="{7CBBCADB-34B7-1A7D-3531-07E99DB86083}"/>
          </ac:grpSpMkLst>
        </pc:grpChg>
        <pc:grpChg chg="add del mod">
          <ac:chgData name="Martina BUONAURIO" userId="b1d065ec-05d8-4249-9bd7-87e1511a797f" providerId="ADAL" clId="{139AF803-C28C-430F-8BAA-BDF743040AED}" dt="2023-05-23T10:39:16.458" v="2043"/>
          <ac:grpSpMkLst>
            <pc:docMk/>
            <pc:sldMk cId="1485716469" sldId="4134"/>
            <ac:grpSpMk id="45" creationId="{7A8CBD2D-73CC-31FC-F736-70DC670C2534}"/>
          </ac:grpSpMkLst>
        </pc:grpChg>
        <pc:picChg chg="mod">
          <ac:chgData name="Martina BUONAURIO" userId="b1d065ec-05d8-4249-9bd7-87e1511a797f" providerId="ADAL" clId="{139AF803-C28C-430F-8BAA-BDF743040AED}" dt="2023-05-23T10:39:05.593" v="2039"/>
          <ac:picMkLst>
            <pc:docMk/>
            <pc:sldMk cId="1485716469" sldId="4134"/>
            <ac:picMk id="9" creationId="{AFE8E677-0211-84A8-E6E9-38E17C6372F9}"/>
          </ac:picMkLst>
        </pc:picChg>
        <pc:picChg chg="mod">
          <ac:chgData name="Martina BUONAURIO" userId="b1d065ec-05d8-4249-9bd7-87e1511a797f" providerId="ADAL" clId="{139AF803-C28C-430F-8BAA-BDF743040AED}" dt="2023-05-23T10:39:05.593" v="2039"/>
          <ac:picMkLst>
            <pc:docMk/>
            <pc:sldMk cId="1485716469" sldId="4134"/>
            <ac:picMk id="13" creationId="{57151D58-B3A2-25A8-B4CC-C896F3AE5EBD}"/>
          </ac:picMkLst>
        </pc:picChg>
        <pc:picChg chg="mod">
          <ac:chgData name="Martina BUONAURIO" userId="b1d065ec-05d8-4249-9bd7-87e1511a797f" providerId="ADAL" clId="{139AF803-C28C-430F-8BAA-BDF743040AED}" dt="2023-05-23T10:39:05.593" v="2039"/>
          <ac:picMkLst>
            <pc:docMk/>
            <pc:sldMk cId="1485716469" sldId="4134"/>
            <ac:picMk id="14" creationId="{E3E9A26D-964D-1AF4-2B79-4124B143495C}"/>
          </ac:picMkLst>
        </pc:picChg>
        <pc:picChg chg="add del mod">
          <ac:chgData name="Martina BUONAURIO" userId="b1d065ec-05d8-4249-9bd7-87e1511a797f" providerId="ADAL" clId="{139AF803-C28C-430F-8BAA-BDF743040AED}" dt="2023-05-23T13:06:02.908" v="2617"/>
          <ac:picMkLst>
            <pc:docMk/>
            <pc:sldMk cId="1485716469" sldId="4134"/>
            <ac:picMk id="23" creationId="{777E4970-2DFB-E849-55E2-6C9382F7AA09}"/>
          </ac:picMkLst>
        </pc:picChg>
        <pc:picChg chg="mod ord">
          <ac:chgData name="Martina BUONAURIO" userId="b1d065ec-05d8-4249-9bd7-87e1511a797f" providerId="ADAL" clId="{139AF803-C28C-430F-8BAA-BDF743040AED}" dt="2023-05-23T13:07:01.489" v="2631" actId="167"/>
          <ac:picMkLst>
            <pc:docMk/>
            <pc:sldMk cId="1485716469" sldId="4134"/>
            <ac:picMk id="24" creationId="{4916C255-5AA1-11D3-EE5E-E220635672D9}"/>
          </ac:picMkLst>
        </pc:picChg>
        <pc:picChg chg="mod">
          <ac:chgData name="Martina BUONAURIO" userId="b1d065ec-05d8-4249-9bd7-87e1511a797f" providerId="ADAL" clId="{139AF803-C28C-430F-8BAA-BDF743040AED}" dt="2023-05-23T10:39:02.284" v="2038" actId="164"/>
          <ac:picMkLst>
            <pc:docMk/>
            <pc:sldMk cId="1485716469" sldId="4134"/>
            <ac:picMk id="27" creationId="{AA93DE78-1B75-56CA-8D5B-6A1A41DC0319}"/>
          </ac:picMkLst>
        </pc:picChg>
        <pc:picChg chg="mod">
          <ac:chgData name="Martina BUONAURIO" userId="b1d065ec-05d8-4249-9bd7-87e1511a797f" providerId="ADAL" clId="{139AF803-C28C-430F-8BAA-BDF743040AED}" dt="2023-05-23T10:39:02.284" v="2038" actId="164"/>
          <ac:picMkLst>
            <pc:docMk/>
            <pc:sldMk cId="1485716469" sldId="4134"/>
            <ac:picMk id="31" creationId="{675EA20F-9B5B-5774-99B6-CC8D846D545E}"/>
          </ac:picMkLst>
        </pc:picChg>
        <pc:picChg chg="mod">
          <ac:chgData name="Martina BUONAURIO" userId="b1d065ec-05d8-4249-9bd7-87e1511a797f" providerId="ADAL" clId="{139AF803-C28C-430F-8BAA-BDF743040AED}" dt="2023-05-23T10:39:02.284" v="2038" actId="164"/>
          <ac:picMkLst>
            <pc:docMk/>
            <pc:sldMk cId="1485716469" sldId="4134"/>
            <ac:picMk id="32" creationId="{6F541D0A-C21E-3736-9B42-9869B9D172C9}"/>
          </ac:picMkLst>
        </pc:picChg>
        <pc:picChg chg="mod">
          <ac:chgData name="Martina BUONAURIO" userId="b1d065ec-05d8-4249-9bd7-87e1511a797f" providerId="ADAL" clId="{139AF803-C28C-430F-8BAA-BDF743040AED}" dt="2023-05-23T10:39:05.593" v="2039"/>
          <ac:picMkLst>
            <pc:docMk/>
            <pc:sldMk cId="1485716469" sldId="4134"/>
            <ac:picMk id="43" creationId="{FDEE4232-7FF4-2889-BC35-2932B634D7B8}"/>
          </ac:picMkLst>
        </pc:picChg>
        <pc:picChg chg="mod">
          <ac:chgData name="Martina BUONAURIO" userId="b1d065ec-05d8-4249-9bd7-87e1511a797f" providerId="ADAL" clId="{139AF803-C28C-430F-8BAA-BDF743040AED}" dt="2023-05-23T10:39:13.664" v="2042"/>
          <ac:picMkLst>
            <pc:docMk/>
            <pc:sldMk cId="1485716469" sldId="4134"/>
            <ac:picMk id="49" creationId="{91A11FF7-C136-3729-ABE4-0E27A7B8FA31}"/>
          </ac:picMkLst>
        </pc:picChg>
        <pc:picChg chg="mod">
          <ac:chgData name="Martina BUONAURIO" userId="b1d065ec-05d8-4249-9bd7-87e1511a797f" providerId="ADAL" clId="{139AF803-C28C-430F-8BAA-BDF743040AED}" dt="2023-05-23T10:39:02.284" v="2038" actId="164"/>
          <ac:picMkLst>
            <pc:docMk/>
            <pc:sldMk cId="1485716469" sldId="4134"/>
            <ac:picMk id="50" creationId="{4BDB29F6-E563-4EFB-27FE-FEB8962A5955}"/>
          </ac:picMkLst>
        </pc:picChg>
        <pc:picChg chg="mod">
          <ac:chgData name="Martina BUONAURIO" userId="b1d065ec-05d8-4249-9bd7-87e1511a797f" providerId="ADAL" clId="{139AF803-C28C-430F-8BAA-BDF743040AED}" dt="2023-05-23T10:39:13.664" v="2042"/>
          <ac:picMkLst>
            <pc:docMk/>
            <pc:sldMk cId="1485716469" sldId="4134"/>
            <ac:picMk id="56" creationId="{5AD1E402-F932-FA88-4B73-87B709AF16BA}"/>
          </ac:picMkLst>
        </pc:picChg>
        <pc:picChg chg="mod">
          <ac:chgData name="Martina BUONAURIO" userId="b1d065ec-05d8-4249-9bd7-87e1511a797f" providerId="ADAL" clId="{139AF803-C28C-430F-8BAA-BDF743040AED}" dt="2023-05-23T10:39:13.664" v="2042"/>
          <ac:picMkLst>
            <pc:docMk/>
            <pc:sldMk cId="1485716469" sldId="4134"/>
            <ac:picMk id="57" creationId="{8FAC0E2E-A08A-15E8-1860-D68BACD270C6}"/>
          </ac:picMkLst>
        </pc:picChg>
        <pc:picChg chg="mod">
          <ac:chgData name="Martina BUONAURIO" userId="b1d065ec-05d8-4249-9bd7-87e1511a797f" providerId="ADAL" clId="{139AF803-C28C-430F-8BAA-BDF743040AED}" dt="2023-05-23T10:39:13.664" v="2042"/>
          <ac:picMkLst>
            <pc:docMk/>
            <pc:sldMk cId="1485716469" sldId="4134"/>
            <ac:picMk id="69" creationId="{B05DE60A-78C8-F868-9EB5-B4CCBB585470}"/>
          </ac:picMkLst>
        </pc:picChg>
        <pc:picChg chg="add mod">
          <ac:chgData name="Martina BUONAURIO" userId="b1d065ec-05d8-4249-9bd7-87e1511a797f" providerId="ADAL" clId="{139AF803-C28C-430F-8BAA-BDF743040AED}" dt="2023-05-23T10:42:42.812" v="2371" actId="14100"/>
          <ac:picMkLst>
            <pc:docMk/>
            <pc:sldMk cId="1485716469" sldId="4134"/>
            <ac:picMk id="71" creationId="{0CD996CF-81D6-0DC8-6682-13342F659D3C}"/>
          </ac:picMkLst>
        </pc:picChg>
        <pc:cxnChg chg="add mod">
          <ac:chgData name="Martina BUONAURIO" userId="b1d065ec-05d8-4249-9bd7-87e1511a797f" providerId="ADAL" clId="{139AF803-C28C-430F-8BAA-BDF743040AED}" dt="2023-05-23T13:03:42.234" v="2487" actId="1076"/>
          <ac:cxnSpMkLst>
            <pc:docMk/>
            <pc:sldMk cId="1485716469" sldId="4134"/>
            <ac:cxnSpMk id="2" creationId="{99537980-FF15-B0F2-EAB1-D5CD4764E16A}"/>
          </ac:cxnSpMkLst>
        </pc:cxnChg>
        <pc:cxnChg chg="add mod">
          <ac:chgData name="Martina BUONAURIO" userId="b1d065ec-05d8-4249-9bd7-87e1511a797f" providerId="ADAL" clId="{139AF803-C28C-430F-8BAA-BDF743040AED}" dt="2023-05-23T13:03:37.786" v="2486" actId="1076"/>
          <ac:cxnSpMkLst>
            <pc:docMk/>
            <pc:sldMk cId="1485716469" sldId="4134"/>
            <ac:cxnSpMk id="12" creationId="{776EA770-FAB4-46D5-D8EB-B946CDDA1993}"/>
          </ac:cxnSpMkLst>
        </pc:cxnChg>
        <pc:cxnChg chg="add del mod">
          <ac:chgData name="Martina BUONAURIO" userId="b1d065ec-05d8-4249-9bd7-87e1511a797f" providerId="ADAL" clId="{139AF803-C28C-430F-8BAA-BDF743040AED}" dt="2023-05-23T13:03:51.491" v="2491"/>
          <ac:cxnSpMkLst>
            <pc:docMk/>
            <pc:sldMk cId="1485716469" sldId="4134"/>
            <ac:cxnSpMk id="13" creationId="{3B16EAEE-D442-8218-0D4A-981A980DA806}"/>
          </ac:cxnSpMkLst>
        </pc:cxnChg>
        <pc:cxnChg chg="add mod">
          <ac:chgData name="Martina BUONAURIO" userId="b1d065ec-05d8-4249-9bd7-87e1511a797f" providerId="ADAL" clId="{139AF803-C28C-430F-8BAA-BDF743040AED}" dt="2023-05-23T13:03:58.257" v="2493" actId="1076"/>
          <ac:cxnSpMkLst>
            <pc:docMk/>
            <pc:sldMk cId="1485716469" sldId="4134"/>
            <ac:cxnSpMk id="14" creationId="{CEAB33C5-28CF-8D8D-7D3C-08D769CE8E96}"/>
          </ac:cxnSpMkLst>
        </pc:cxnChg>
        <pc:cxnChg chg="add mod">
          <ac:chgData name="Martina BUONAURIO" userId="b1d065ec-05d8-4249-9bd7-87e1511a797f" providerId="ADAL" clId="{139AF803-C28C-430F-8BAA-BDF743040AED}" dt="2023-05-23T13:05:44.497" v="2598" actId="14100"/>
          <ac:cxnSpMkLst>
            <pc:docMk/>
            <pc:sldMk cId="1485716469" sldId="4134"/>
            <ac:cxnSpMk id="20" creationId="{82EC3D8D-A587-32C6-95E9-BCE7E380C67C}"/>
          </ac:cxnSpMkLst>
        </pc:cxnChg>
        <pc:cxnChg chg="add del mod">
          <ac:chgData name="Martina BUONAURIO" userId="b1d065ec-05d8-4249-9bd7-87e1511a797f" providerId="ADAL" clId="{139AF803-C28C-430F-8BAA-BDF743040AED}" dt="2023-05-23T13:06:02.908" v="2617"/>
          <ac:cxnSpMkLst>
            <pc:docMk/>
            <pc:sldMk cId="1485716469" sldId="4134"/>
            <ac:cxnSpMk id="26" creationId="{5CB86358-17A0-BF9D-930F-6AEEF83E5B3F}"/>
          </ac:cxnSpMkLst>
        </pc:cxnChg>
        <pc:cxnChg chg="add mod">
          <ac:chgData name="Martina BUONAURIO" userId="b1d065ec-05d8-4249-9bd7-87e1511a797f" providerId="ADAL" clId="{139AF803-C28C-430F-8BAA-BDF743040AED}" dt="2023-05-23T13:06:09.489" v="2619" actId="1076"/>
          <ac:cxnSpMkLst>
            <pc:docMk/>
            <pc:sldMk cId="1485716469" sldId="4134"/>
            <ac:cxnSpMk id="29" creationId="{0D8DFBC7-8590-63B7-194D-9167C643334C}"/>
          </ac:cxnSpMkLst>
        </pc:cxnChg>
        <pc:cxnChg chg="add mod">
          <ac:chgData name="Martina BUONAURIO" userId="b1d065ec-05d8-4249-9bd7-87e1511a797f" providerId="ADAL" clId="{139AF803-C28C-430F-8BAA-BDF743040AED}" dt="2023-05-23T13:06:40.009" v="2626" actId="1076"/>
          <ac:cxnSpMkLst>
            <pc:docMk/>
            <pc:sldMk cId="1485716469" sldId="4134"/>
            <ac:cxnSpMk id="64" creationId="{83486C84-12EF-0B98-6540-7B7BDBCDAB4C}"/>
          </ac:cxnSpMkLst>
        </pc:cxnChg>
        <pc:cxnChg chg="add mod">
          <ac:chgData name="Martina BUONAURIO" userId="b1d065ec-05d8-4249-9bd7-87e1511a797f" providerId="ADAL" clId="{139AF803-C28C-430F-8BAA-BDF743040AED}" dt="2023-05-23T10:42:18.147" v="2370" actId="14100"/>
          <ac:cxnSpMkLst>
            <pc:docMk/>
            <pc:sldMk cId="1485716469" sldId="4134"/>
            <ac:cxnSpMk id="73" creationId="{F9468517-A8EB-A7DE-DB2F-B7FEEF7C8CB7}"/>
          </ac:cxnSpMkLst>
        </pc:cxnChg>
        <pc:cxnChg chg="add mod">
          <ac:chgData name="Martina BUONAURIO" userId="b1d065ec-05d8-4249-9bd7-87e1511a797f" providerId="ADAL" clId="{139AF803-C28C-430F-8BAA-BDF743040AED}" dt="2023-05-23T10:42:52.307" v="2377" actId="14100"/>
          <ac:cxnSpMkLst>
            <pc:docMk/>
            <pc:sldMk cId="1485716469" sldId="4134"/>
            <ac:cxnSpMk id="77" creationId="{73ECFA7E-A9A1-A45D-99ED-B5B150660363}"/>
          </ac:cxnSpMkLst>
        </pc:cxnChg>
      </pc:sldChg>
      <pc:sldChg chg="addSp delSp modSp new del mod">
        <pc:chgData name="Martina BUONAURIO" userId="b1d065ec-05d8-4249-9bd7-87e1511a797f" providerId="ADAL" clId="{139AF803-C28C-430F-8BAA-BDF743040AED}" dt="2023-05-23T09:16:36.406" v="171" actId="47"/>
        <pc:sldMkLst>
          <pc:docMk/>
          <pc:sldMk cId="4144349943" sldId="4134"/>
        </pc:sldMkLst>
        <pc:spChg chg="del">
          <ac:chgData name="Martina BUONAURIO" userId="b1d065ec-05d8-4249-9bd7-87e1511a797f" providerId="ADAL" clId="{139AF803-C28C-430F-8BAA-BDF743040AED}" dt="2023-05-23T09:09:45.518" v="144" actId="478"/>
          <ac:spMkLst>
            <pc:docMk/>
            <pc:sldMk cId="4144349943" sldId="4134"/>
            <ac:spMk id="2" creationId="{8409FEE8-5A79-0494-9DE0-DA01531927AA}"/>
          </ac:spMkLst>
        </pc:spChg>
        <pc:spChg chg="del">
          <ac:chgData name="Martina BUONAURIO" userId="b1d065ec-05d8-4249-9bd7-87e1511a797f" providerId="ADAL" clId="{139AF803-C28C-430F-8BAA-BDF743040AED}" dt="2023-05-23T09:09:44.164" v="143" actId="478"/>
          <ac:spMkLst>
            <pc:docMk/>
            <pc:sldMk cId="4144349943" sldId="4134"/>
            <ac:spMk id="3" creationId="{A031E7F4-CA6E-4E33-0E03-4ED7FC486CF7}"/>
          </ac:spMkLst>
        </pc:spChg>
        <pc:spChg chg="del">
          <ac:chgData name="Martina BUONAURIO" userId="b1d065ec-05d8-4249-9bd7-87e1511a797f" providerId="ADAL" clId="{139AF803-C28C-430F-8BAA-BDF743040AED}" dt="2023-05-23T09:09:42.967" v="142" actId="478"/>
          <ac:spMkLst>
            <pc:docMk/>
            <pc:sldMk cId="4144349943" sldId="4134"/>
            <ac:spMk id="4" creationId="{D95D9ADB-D3C4-3C3D-987C-AE84EE741F71}"/>
          </ac:spMkLst>
        </pc:spChg>
        <pc:spChg chg="del">
          <ac:chgData name="Martina BUONAURIO" userId="b1d065ec-05d8-4249-9bd7-87e1511a797f" providerId="ADAL" clId="{139AF803-C28C-430F-8BAA-BDF743040AED}" dt="2023-05-23T09:09:40.733" v="140" actId="478"/>
          <ac:spMkLst>
            <pc:docMk/>
            <pc:sldMk cId="4144349943" sldId="4134"/>
            <ac:spMk id="5" creationId="{843C226D-1507-DDF5-A47E-BB9D6E65FAC0}"/>
          </ac:spMkLst>
        </pc:spChg>
        <pc:spChg chg="add mod">
          <ac:chgData name="Martina BUONAURIO" userId="b1d065ec-05d8-4249-9bd7-87e1511a797f" providerId="ADAL" clId="{139AF803-C28C-430F-8BAA-BDF743040AED}" dt="2023-05-23T09:09:41.096" v="141"/>
          <ac:spMkLst>
            <pc:docMk/>
            <pc:sldMk cId="4144349943" sldId="4134"/>
            <ac:spMk id="7" creationId="{C21D28B3-D0C6-5E7A-9C5E-69A7DB67E7E4}"/>
          </ac:spMkLst>
        </pc:spChg>
      </pc:sldChg>
      <pc:sldChg chg="addSp delSp modSp mod ord">
        <pc:chgData name="Martina BUONAURIO" userId="b1d065ec-05d8-4249-9bd7-87e1511a797f" providerId="ADAL" clId="{139AF803-C28C-430F-8BAA-BDF743040AED}" dt="2023-05-23T16:08:05.365" v="4906" actId="115"/>
        <pc:sldMkLst>
          <pc:docMk/>
          <pc:sldMk cId="2534103013" sldId="4135"/>
        </pc:sldMkLst>
        <pc:spChg chg="add mod">
          <ac:chgData name="Martina BUONAURIO" userId="b1d065ec-05d8-4249-9bd7-87e1511a797f" providerId="ADAL" clId="{139AF803-C28C-430F-8BAA-BDF743040AED}" dt="2023-05-23T13:42:02.475" v="3530" actId="1076"/>
          <ac:spMkLst>
            <pc:docMk/>
            <pc:sldMk cId="2534103013" sldId="4135"/>
            <ac:spMk id="4" creationId="{6EF1EA39-35CE-2D03-6BC3-7166DB37818A}"/>
          </ac:spMkLst>
        </pc:spChg>
        <pc:spChg chg="mod">
          <ac:chgData name="Martina BUONAURIO" userId="b1d065ec-05d8-4249-9bd7-87e1511a797f" providerId="ADAL" clId="{139AF803-C28C-430F-8BAA-BDF743040AED}" dt="2023-05-23T13:42:02.475" v="3530" actId="1076"/>
          <ac:spMkLst>
            <pc:docMk/>
            <pc:sldMk cId="2534103013" sldId="4135"/>
            <ac:spMk id="10" creationId="{267B7E6E-30A5-A939-86CF-F8815719A1AF}"/>
          </ac:spMkLst>
        </pc:spChg>
        <pc:spChg chg="mod">
          <ac:chgData name="Martina BUONAURIO" userId="b1d065ec-05d8-4249-9bd7-87e1511a797f" providerId="ADAL" clId="{139AF803-C28C-430F-8BAA-BDF743040AED}" dt="2023-05-23T14:20:13.346" v="4410" actId="1076"/>
          <ac:spMkLst>
            <pc:docMk/>
            <pc:sldMk cId="2534103013" sldId="4135"/>
            <ac:spMk id="12" creationId="{16A33B9D-86F8-8490-A12C-973B07007B79}"/>
          </ac:spMkLst>
        </pc:spChg>
        <pc:spChg chg="mod">
          <ac:chgData name="Martina BUONAURIO" userId="b1d065ec-05d8-4249-9bd7-87e1511a797f" providerId="ADAL" clId="{139AF803-C28C-430F-8BAA-BDF743040AED}" dt="2023-05-23T13:42:02.475" v="3530" actId="1076"/>
          <ac:spMkLst>
            <pc:docMk/>
            <pc:sldMk cId="2534103013" sldId="4135"/>
            <ac:spMk id="13" creationId="{15CF3107-68F5-F305-C4CC-C9C3CF83AE43}"/>
          </ac:spMkLst>
        </pc:spChg>
        <pc:spChg chg="mod">
          <ac:chgData name="Martina BUONAURIO" userId="b1d065ec-05d8-4249-9bd7-87e1511a797f" providerId="ADAL" clId="{139AF803-C28C-430F-8BAA-BDF743040AED}" dt="2023-05-23T16:08:05.365" v="4906" actId="115"/>
          <ac:spMkLst>
            <pc:docMk/>
            <pc:sldMk cId="2534103013" sldId="4135"/>
            <ac:spMk id="14" creationId="{F08DB364-7F66-F903-DA07-08700258F736}"/>
          </ac:spMkLst>
        </pc:spChg>
        <pc:spChg chg="mod">
          <ac:chgData name="Martina BUONAURIO" userId="b1d065ec-05d8-4249-9bd7-87e1511a797f" providerId="ADAL" clId="{139AF803-C28C-430F-8BAA-BDF743040AED}" dt="2023-05-23T13:42:02.475" v="3530" actId="1076"/>
          <ac:spMkLst>
            <pc:docMk/>
            <pc:sldMk cId="2534103013" sldId="4135"/>
            <ac:spMk id="15" creationId="{B5C08431-C717-F9FB-AF46-3CDC4A868D01}"/>
          </ac:spMkLst>
        </pc:spChg>
        <pc:spChg chg="mod">
          <ac:chgData name="Martina BUONAURIO" userId="b1d065ec-05d8-4249-9bd7-87e1511a797f" providerId="ADAL" clId="{139AF803-C28C-430F-8BAA-BDF743040AED}" dt="2023-05-23T13:42:02.475" v="3530" actId="1076"/>
          <ac:spMkLst>
            <pc:docMk/>
            <pc:sldMk cId="2534103013" sldId="4135"/>
            <ac:spMk id="16" creationId="{BA0ED54D-668F-5624-30A4-66932F3AB245}"/>
          </ac:spMkLst>
        </pc:spChg>
        <pc:spChg chg="add mod">
          <ac:chgData name="Martina BUONAURIO" userId="b1d065ec-05d8-4249-9bd7-87e1511a797f" providerId="ADAL" clId="{139AF803-C28C-430F-8BAA-BDF743040AED}" dt="2023-05-23T13:42:24.134" v="3536" actId="14100"/>
          <ac:spMkLst>
            <pc:docMk/>
            <pc:sldMk cId="2534103013" sldId="4135"/>
            <ac:spMk id="18" creationId="{EB157824-3D41-DE4E-509E-EA76A0A27000}"/>
          </ac:spMkLst>
        </pc:spChg>
        <pc:spChg chg="mod">
          <ac:chgData name="Martina BUONAURIO" userId="b1d065ec-05d8-4249-9bd7-87e1511a797f" providerId="ADAL" clId="{139AF803-C28C-430F-8BAA-BDF743040AED}" dt="2023-05-23T13:42:02.475" v="3530" actId="1076"/>
          <ac:spMkLst>
            <pc:docMk/>
            <pc:sldMk cId="2534103013" sldId="4135"/>
            <ac:spMk id="20" creationId="{5DC25D2D-D1C4-DBC5-5080-EBC718A5CF8A}"/>
          </ac:spMkLst>
        </pc:spChg>
        <pc:spChg chg="add del mod">
          <ac:chgData name="Martina BUONAURIO" userId="b1d065ec-05d8-4249-9bd7-87e1511a797f" providerId="ADAL" clId="{139AF803-C28C-430F-8BAA-BDF743040AED}" dt="2023-05-23T13:42:59.144" v="3546" actId="1076"/>
          <ac:spMkLst>
            <pc:docMk/>
            <pc:sldMk cId="2534103013" sldId="4135"/>
            <ac:spMk id="21" creationId="{A75B4B95-B224-1374-CDE7-D5A03AAE367C}"/>
          </ac:spMkLst>
        </pc:spChg>
        <pc:spChg chg="mod">
          <ac:chgData name="Martina BUONAURIO" userId="b1d065ec-05d8-4249-9bd7-87e1511a797f" providerId="ADAL" clId="{139AF803-C28C-430F-8BAA-BDF743040AED}" dt="2023-05-23T13:42:02.475" v="3530" actId="1076"/>
          <ac:spMkLst>
            <pc:docMk/>
            <pc:sldMk cId="2534103013" sldId="4135"/>
            <ac:spMk id="22" creationId="{39CAE74F-7E8D-6870-213C-19E5B00D6965}"/>
          </ac:spMkLst>
        </pc:spChg>
        <pc:spChg chg="mod">
          <ac:chgData name="Martina BUONAURIO" userId="b1d065ec-05d8-4249-9bd7-87e1511a797f" providerId="ADAL" clId="{139AF803-C28C-430F-8BAA-BDF743040AED}" dt="2023-05-23T13:42:02.475" v="3530" actId="1076"/>
          <ac:spMkLst>
            <pc:docMk/>
            <pc:sldMk cId="2534103013" sldId="4135"/>
            <ac:spMk id="23" creationId="{A804EE9D-3244-CE6B-5BBB-4D31840B91BA}"/>
          </ac:spMkLst>
        </pc:spChg>
        <pc:spChg chg="add mod">
          <ac:chgData name="Martina BUONAURIO" userId="b1d065ec-05d8-4249-9bd7-87e1511a797f" providerId="ADAL" clId="{139AF803-C28C-430F-8BAA-BDF743040AED}" dt="2023-05-23T14:15:41.313" v="4194" actId="1076"/>
          <ac:spMkLst>
            <pc:docMk/>
            <pc:sldMk cId="2534103013" sldId="4135"/>
            <ac:spMk id="28" creationId="{F6B9CA06-22FE-4D4E-CAD0-034FD027D0F1}"/>
          </ac:spMkLst>
        </pc:spChg>
        <pc:spChg chg="add mod">
          <ac:chgData name="Martina BUONAURIO" userId="b1d065ec-05d8-4249-9bd7-87e1511a797f" providerId="ADAL" clId="{139AF803-C28C-430F-8BAA-BDF743040AED}" dt="2023-05-23T14:16:38.529" v="4289" actId="1076"/>
          <ac:spMkLst>
            <pc:docMk/>
            <pc:sldMk cId="2534103013" sldId="4135"/>
            <ac:spMk id="30" creationId="{D4A58716-1C89-95C6-78FA-BEBE21C4ADBE}"/>
          </ac:spMkLst>
        </pc:spChg>
        <pc:spChg chg="mod">
          <ac:chgData name="Martina BUONAURIO" userId="b1d065ec-05d8-4249-9bd7-87e1511a797f" providerId="ADAL" clId="{139AF803-C28C-430F-8BAA-BDF743040AED}" dt="2023-05-23T13:42:02.475" v="3530" actId="1076"/>
          <ac:spMkLst>
            <pc:docMk/>
            <pc:sldMk cId="2534103013" sldId="4135"/>
            <ac:spMk id="33" creationId="{FED2F30A-D8E6-36A7-9510-85AC4EA1F734}"/>
          </ac:spMkLst>
        </pc:spChg>
        <pc:spChg chg="mod">
          <ac:chgData name="Martina BUONAURIO" userId="b1d065ec-05d8-4249-9bd7-87e1511a797f" providerId="ADAL" clId="{139AF803-C28C-430F-8BAA-BDF743040AED}" dt="2023-05-23T13:42:02.475" v="3530" actId="1076"/>
          <ac:spMkLst>
            <pc:docMk/>
            <pc:sldMk cId="2534103013" sldId="4135"/>
            <ac:spMk id="39" creationId="{86252BFB-C885-D1A8-F447-6F86E1507E06}"/>
          </ac:spMkLst>
        </pc:spChg>
        <pc:spChg chg="mod">
          <ac:chgData name="Martina BUONAURIO" userId="b1d065ec-05d8-4249-9bd7-87e1511a797f" providerId="ADAL" clId="{139AF803-C28C-430F-8BAA-BDF743040AED}" dt="2023-05-23T13:42:02.475" v="3530" actId="1076"/>
          <ac:spMkLst>
            <pc:docMk/>
            <pc:sldMk cId="2534103013" sldId="4135"/>
            <ac:spMk id="40" creationId="{B258ADB6-5A72-3062-0929-962DC7A66610}"/>
          </ac:spMkLst>
        </pc:spChg>
        <pc:spChg chg="add del mod">
          <ac:chgData name="Martina BUONAURIO" userId="b1d065ec-05d8-4249-9bd7-87e1511a797f" providerId="ADAL" clId="{139AF803-C28C-430F-8BAA-BDF743040AED}" dt="2023-05-23T13:42:02.475" v="3530" actId="1076"/>
          <ac:spMkLst>
            <pc:docMk/>
            <pc:sldMk cId="2534103013" sldId="4135"/>
            <ac:spMk id="41" creationId="{2E425C2F-ADF5-1E37-62FE-013B003924AC}"/>
          </ac:spMkLst>
        </pc:spChg>
        <pc:spChg chg="mod">
          <ac:chgData name="Martina BUONAURIO" userId="b1d065ec-05d8-4249-9bd7-87e1511a797f" providerId="ADAL" clId="{139AF803-C28C-430F-8BAA-BDF743040AED}" dt="2023-05-23T13:42:02.475" v="3530" actId="1076"/>
          <ac:spMkLst>
            <pc:docMk/>
            <pc:sldMk cId="2534103013" sldId="4135"/>
            <ac:spMk id="42" creationId="{F9C8054F-4395-D671-D380-B0BB9B1B4533}"/>
          </ac:spMkLst>
        </pc:spChg>
        <pc:spChg chg="mod">
          <ac:chgData name="Martina BUONAURIO" userId="b1d065ec-05d8-4249-9bd7-87e1511a797f" providerId="ADAL" clId="{139AF803-C28C-430F-8BAA-BDF743040AED}" dt="2023-05-23T13:42:02.475" v="3530" actId="1076"/>
          <ac:spMkLst>
            <pc:docMk/>
            <pc:sldMk cId="2534103013" sldId="4135"/>
            <ac:spMk id="43" creationId="{3301DCC1-36C3-A418-6DDB-4E461696C7A4}"/>
          </ac:spMkLst>
        </pc:spChg>
        <pc:spChg chg="mod">
          <ac:chgData name="Martina BUONAURIO" userId="b1d065ec-05d8-4249-9bd7-87e1511a797f" providerId="ADAL" clId="{139AF803-C28C-430F-8BAA-BDF743040AED}" dt="2023-05-23T13:42:02.475" v="3530" actId="1076"/>
          <ac:spMkLst>
            <pc:docMk/>
            <pc:sldMk cId="2534103013" sldId="4135"/>
            <ac:spMk id="44" creationId="{FC9D5AD0-B501-264D-4A41-37F7C445544E}"/>
          </ac:spMkLst>
        </pc:spChg>
        <pc:spChg chg="mod">
          <ac:chgData name="Martina BUONAURIO" userId="b1d065ec-05d8-4249-9bd7-87e1511a797f" providerId="ADAL" clId="{139AF803-C28C-430F-8BAA-BDF743040AED}" dt="2023-05-23T13:42:02.475" v="3530" actId="1076"/>
          <ac:spMkLst>
            <pc:docMk/>
            <pc:sldMk cId="2534103013" sldId="4135"/>
            <ac:spMk id="47" creationId="{1C002AFC-A841-8784-31BC-C258342D4CEA}"/>
          </ac:spMkLst>
        </pc:spChg>
        <pc:spChg chg="mod">
          <ac:chgData name="Martina BUONAURIO" userId="b1d065ec-05d8-4249-9bd7-87e1511a797f" providerId="ADAL" clId="{139AF803-C28C-430F-8BAA-BDF743040AED}" dt="2023-05-23T13:42:02.475" v="3530" actId="1076"/>
          <ac:spMkLst>
            <pc:docMk/>
            <pc:sldMk cId="2534103013" sldId="4135"/>
            <ac:spMk id="52" creationId="{D8B12705-5617-7688-74A0-7E83C41A1798}"/>
          </ac:spMkLst>
        </pc:spChg>
        <pc:spChg chg="mod">
          <ac:chgData name="Martina BUONAURIO" userId="b1d065ec-05d8-4249-9bd7-87e1511a797f" providerId="ADAL" clId="{139AF803-C28C-430F-8BAA-BDF743040AED}" dt="2023-05-23T13:42:02.475" v="3530" actId="1076"/>
          <ac:spMkLst>
            <pc:docMk/>
            <pc:sldMk cId="2534103013" sldId="4135"/>
            <ac:spMk id="53" creationId="{06E30632-615D-5EDC-C0C4-16AC323EC806}"/>
          </ac:spMkLst>
        </pc:spChg>
        <pc:spChg chg="mod">
          <ac:chgData name="Martina BUONAURIO" userId="b1d065ec-05d8-4249-9bd7-87e1511a797f" providerId="ADAL" clId="{139AF803-C28C-430F-8BAA-BDF743040AED}" dt="2023-05-23T13:42:02.475" v="3530" actId="1076"/>
          <ac:spMkLst>
            <pc:docMk/>
            <pc:sldMk cId="2534103013" sldId="4135"/>
            <ac:spMk id="54" creationId="{15D2343C-DEDE-5526-B1B9-0B33A69F396E}"/>
          </ac:spMkLst>
        </pc:spChg>
        <pc:spChg chg="mod">
          <ac:chgData name="Martina BUONAURIO" userId="b1d065ec-05d8-4249-9bd7-87e1511a797f" providerId="ADAL" clId="{139AF803-C28C-430F-8BAA-BDF743040AED}" dt="2023-05-23T13:42:02.475" v="3530" actId="1076"/>
          <ac:spMkLst>
            <pc:docMk/>
            <pc:sldMk cId="2534103013" sldId="4135"/>
            <ac:spMk id="58" creationId="{CE0F23A2-0D59-AB4D-308E-F82F8F617E65}"/>
          </ac:spMkLst>
        </pc:spChg>
        <pc:spChg chg="mod">
          <ac:chgData name="Martina BUONAURIO" userId="b1d065ec-05d8-4249-9bd7-87e1511a797f" providerId="ADAL" clId="{139AF803-C28C-430F-8BAA-BDF743040AED}" dt="2023-05-23T13:42:02.475" v="3530" actId="1076"/>
          <ac:spMkLst>
            <pc:docMk/>
            <pc:sldMk cId="2534103013" sldId="4135"/>
            <ac:spMk id="59" creationId="{FBE062EE-B299-AAC5-35B1-5B26517D27E8}"/>
          </ac:spMkLst>
        </pc:spChg>
        <pc:spChg chg="del mod">
          <ac:chgData name="Martina BUONAURIO" userId="b1d065ec-05d8-4249-9bd7-87e1511a797f" providerId="ADAL" clId="{139AF803-C28C-430F-8BAA-BDF743040AED}" dt="2023-05-23T13:41:37.549" v="3524" actId="478"/>
          <ac:spMkLst>
            <pc:docMk/>
            <pc:sldMk cId="2534103013" sldId="4135"/>
            <ac:spMk id="60" creationId="{3E033CD1-83B2-ABCF-5C0B-DBD2364316FF}"/>
          </ac:spMkLst>
        </pc:spChg>
        <pc:spChg chg="mod">
          <ac:chgData name="Martina BUONAURIO" userId="b1d065ec-05d8-4249-9bd7-87e1511a797f" providerId="ADAL" clId="{139AF803-C28C-430F-8BAA-BDF743040AED}" dt="2023-05-23T13:42:02.475" v="3530" actId="1076"/>
          <ac:spMkLst>
            <pc:docMk/>
            <pc:sldMk cId="2534103013" sldId="4135"/>
            <ac:spMk id="62" creationId="{249CCF46-1846-2F34-FD96-F491BE7201D7}"/>
          </ac:spMkLst>
        </pc:spChg>
        <pc:spChg chg="mod">
          <ac:chgData name="Martina BUONAURIO" userId="b1d065ec-05d8-4249-9bd7-87e1511a797f" providerId="ADAL" clId="{139AF803-C28C-430F-8BAA-BDF743040AED}" dt="2023-05-23T13:42:02.475" v="3530" actId="1076"/>
          <ac:spMkLst>
            <pc:docMk/>
            <pc:sldMk cId="2534103013" sldId="4135"/>
            <ac:spMk id="63" creationId="{9FF75384-7CA5-C66C-0A25-C35428BAA2F3}"/>
          </ac:spMkLst>
        </pc:spChg>
        <pc:spChg chg="mod">
          <ac:chgData name="Martina BUONAURIO" userId="b1d065ec-05d8-4249-9bd7-87e1511a797f" providerId="ADAL" clId="{139AF803-C28C-430F-8BAA-BDF743040AED}" dt="2023-05-23T13:42:02.475" v="3530" actId="1076"/>
          <ac:spMkLst>
            <pc:docMk/>
            <pc:sldMk cId="2534103013" sldId="4135"/>
            <ac:spMk id="64" creationId="{FDB14802-1EA4-EACC-03A1-0FA034B611FA}"/>
          </ac:spMkLst>
        </pc:spChg>
        <pc:spChg chg="mod">
          <ac:chgData name="Martina BUONAURIO" userId="b1d065ec-05d8-4249-9bd7-87e1511a797f" providerId="ADAL" clId="{139AF803-C28C-430F-8BAA-BDF743040AED}" dt="2023-05-23T13:42:02.475" v="3530" actId="1076"/>
          <ac:spMkLst>
            <pc:docMk/>
            <pc:sldMk cId="2534103013" sldId="4135"/>
            <ac:spMk id="67" creationId="{BD819326-7678-60DE-8FAF-0DA9FEA25B9D}"/>
          </ac:spMkLst>
        </pc:spChg>
        <pc:spChg chg="mod">
          <ac:chgData name="Martina BUONAURIO" userId="b1d065ec-05d8-4249-9bd7-87e1511a797f" providerId="ADAL" clId="{139AF803-C28C-430F-8BAA-BDF743040AED}" dt="2023-05-23T13:42:02.475" v="3530" actId="1076"/>
          <ac:spMkLst>
            <pc:docMk/>
            <pc:sldMk cId="2534103013" sldId="4135"/>
            <ac:spMk id="69" creationId="{0A6416A2-51AB-1D71-5906-9BFF4B6CDCD6}"/>
          </ac:spMkLst>
        </pc:spChg>
        <pc:spChg chg="mod">
          <ac:chgData name="Martina BUONAURIO" userId="b1d065ec-05d8-4249-9bd7-87e1511a797f" providerId="ADAL" clId="{139AF803-C28C-430F-8BAA-BDF743040AED}" dt="2023-05-23T13:42:02.475" v="3530" actId="1076"/>
          <ac:spMkLst>
            <pc:docMk/>
            <pc:sldMk cId="2534103013" sldId="4135"/>
            <ac:spMk id="73" creationId="{8D0280BB-0E22-B0D0-D6DD-911B7095A96A}"/>
          </ac:spMkLst>
        </pc:spChg>
        <pc:spChg chg="mod">
          <ac:chgData name="Martina BUONAURIO" userId="b1d065ec-05d8-4249-9bd7-87e1511a797f" providerId="ADAL" clId="{139AF803-C28C-430F-8BAA-BDF743040AED}" dt="2023-05-23T13:42:02.475" v="3530" actId="1076"/>
          <ac:spMkLst>
            <pc:docMk/>
            <pc:sldMk cId="2534103013" sldId="4135"/>
            <ac:spMk id="74" creationId="{AAB47E5B-5279-2CC7-1B0F-809AFD05A98C}"/>
          </ac:spMkLst>
        </pc:spChg>
        <pc:spChg chg="mod">
          <ac:chgData name="Martina BUONAURIO" userId="b1d065ec-05d8-4249-9bd7-87e1511a797f" providerId="ADAL" clId="{139AF803-C28C-430F-8BAA-BDF743040AED}" dt="2023-05-23T13:43:07.309" v="3547" actId="14100"/>
          <ac:spMkLst>
            <pc:docMk/>
            <pc:sldMk cId="2534103013" sldId="4135"/>
            <ac:spMk id="75" creationId="{D89E2D38-CD6E-FDAF-0B2D-ED8D2E533963}"/>
          </ac:spMkLst>
        </pc:spChg>
        <pc:spChg chg="mod">
          <ac:chgData name="Martina BUONAURIO" userId="b1d065ec-05d8-4249-9bd7-87e1511a797f" providerId="ADAL" clId="{139AF803-C28C-430F-8BAA-BDF743040AED}" dt="2023-05-23T15:58:48.458" v="4789" actId="20577"/>
          <ac:spMkLst>
            <pc:docMk/>
            <pc:sldMk cId="2534103013" sldId="4135"/>
            <ac:spMk id="77" creationId="{5BF570FB-95C0-EFB4-17D6-640064DB3017}"/>
          </ac:spMkLst>
        </pc:spChg>
        <pc:picChg chg="mod">
          <ac:chgData name="Martina BUONAURIO" userId="b1d065ec-05d8-4249-9bd7-87e1511a797f" providerId="ADAL" clId="{139AF803-C28C-430F-8BAA-BDF743040AED}" dt="2023-05-23T13:42:02.475" v="3530" actId="1076"/>
          <ac:picMkLst>
            <pc:docMk/>
            <pc:sldMk cId="2534103013" sldId="4135"/>
            <ac:picMk id="5" creationId="{2498B143-7642-1A64-FC49-C1291AEDB31E}"/>
          </ac:picMkLst>
        </pc:picChg>
        <pc:picChg chg="mod">
          <ac:chgData name="Martina BUONAURIO" userId="b1d065ec-05d8-4249-9bd7-87e1511a797f" providerId="ADAL" clId="{139AF803-C28C-430F-8BAA-BDF743040AED}" dt="2023-05-23T13:42:02.475" v="3530" actId="1076"/>
          <ac:picMkLst>
            <pc:docMk/>
            <pc:sldMk cId="2534103013" sldId="4135"/>
            <ac:picMk id="7" creationId="{FA393A0B-68B9-DE17-3D6D-B38536A5961D}"/>
          </ac:picMkLst>
        </pc:picChg>
        <pc:picChg chg="mod">
          <ac:chgData name="Martina BUONAURIO" userId="b1d065ec-05d8-4249-9bd7-87e1511a797f" providerId="ADAL" clId="{139AF803-C28C-430F-8BAA-BDF743040AED}" dt="2023-05-23T13:42:02.475" v="3530" actId="1076"/>
          <ac:picMkLst>
            <pc:docMk/>
            <pc:sldMk cId="2534103013" sldId="4135"/>
            <ac:picMk id="11" creationId="{9ADB34E1-7117-CD9B-D8D9-0FC68DD88511}"/>
          </ac:picMkLst>
        </pc:picChg>
        <pc:picChg chg="mod">
          <ac:chgData name="Martina BUONAURIO" userId="b1d065ec-05d8-4249-9bd7-87e1511a797f" providerId="ADAL" clId="{139AF803-C28C-430F-8BAA-BDF743040AED}" dt="2023-05-23T13:42:02.475" v="3530" actId="1076"/>
          <ac:picMkLst>
            <pc:docMk/>
            <pc:sldMk cId="2534103013" sldId="4135"/>
            <ac:picMk id="29" creationId="{72BECEC7-0C19-9F9B-7700-23E56FB9789B}"/>
          </ac:picMkLst>
        </pc:picChg>
        <pc:cxnChg chg="add mod">
          <ac:chgData name="Martina BUONAURIO" userId="b1d065ec-05d8-4249-9bd7-87e1511a797f" providerId="ADAL" clId="{139AF803-C28C-430F-8BAA-BDF743040AED}" dt="2023-05-23T13:42:02.475" v="3530" actId="1076"/>
          <ac:cxnSpMkLst>
            <pc:docMk/>
            <pc:sldMk cId="2534103013" sldId="4135"/>
            <ac:cxnSpMk id="8" creationId="{3A144373-E631-B5C1-54E9-B456F559FDFE}"/>
          </ac:cxnSpMkLst>
        </pc:cxnChg>
        <pc:cxnChg chg="add del mod">
          <ac:chgData name="Martina BUONAURIO" userId="b1d065ec-05d8-4249-9bd7-87e1511a797f" providerId="ADAL" clId="{139AF803-C28C-430F-8BAA-BDF743040AED}" dt="2023-05-23T13:42:56.877" v="3545" actId="14100"/>
          <ac:cxnSpMkLst>
            <pc:docMk/>
            <pc:sldMk cId="2534103013" sldId="4135"/>
            <ac:cxnSpMk id="19" creationId="{472172DA-3978-2D27-5499-EE092FD0B015}"/>
          </ac:cxnSpMkLst>
        </pc:cxnChg>
        <pc:cxnChg chg="mod">
          <ac:chgData name="Martina BUONAURIO" userId="b1d065ec-05d8-4249-9bd7-87e1511a797f" providerId="ADAL" clId="{139AF803-C28C-430F-8BAA-BDF743040AED}" dt="2023-05-23T13:42:02.475" v="3530" actId="1076"/>
          <ac:cxnSpMkLst>
            <pc:docMk/>
            <pc:sldMk cId="2534103013" sldId="4135"/>
            <ac:cxnSpMk id="45" creationId="{A7F4806D-A8ED-9658-FC2A-5466AA7AB707}"/>
          </ac:cxnSpMkLst>
        </pc:cxnChg>
        <pc:cxnChg chg="mod">
          <ac:chgData name="Martina BUONAURIO" userId="b1d065ec-05d8-4249-9bd7-87e1511a797f" providerId="ADAL" clId="{139AF803-C28C-430F-8BAA-BDF743040AED}" dt="2023-05-23T13:42:02.475" v="3530" actId="1076"/>
          <ac:cxnSpMkLst>
            <pc:docMk/>
            <pc:sldMk cId="2534103013" sldId="4135"/>
            <ac:cxnSpMk id="50" creationId="{E0F53BF4-3B09-81C4-12B3-3EBC7BF47738}"/>
          </ac:cxnSpMkLst>
        </pc:cxnChg>
        <pc:cxnChg chg="mod">
          <ac:chgData name="Martina BUONAURIO" userId="b1d065ec-05d8-4249-9bd7-87e1511a797f" providerId="ADAL" clId="{139AF803-C28C-430F-8BAA-BDF743040AED}" dt="2023-05-23T13:42:02.475" v="3530" actId="1076"/>
          <ac:cxnSpMkLst>
            <pc:docMk/>
            <pc:sldMk cId="2534103013" sldId="4135"/>
            <ac:cxnSpMk id="56" creationId="{05284CFD-83F1-C41C-6928-EA307EEFF4DA}"/>
          </ac:cxnSpMkLst>
        </pc:cxnChg>
        <pc:cxnChg chg="mod">
          <ac:chgData name="Martina BUONAURIO" userId="b1d065ec-05d8-4249-9bd7-87e1511a797f" providerId="ADAL" clId="{139AF803-C28C-430F-8BAA-BDF743040AED}" dt="2023-05-23T13:42:02.475" v="3530" actId="1076"/>
          <ac:cxnSpMkLst>
            <pc:docMk/>
            <pc:sldMk cId="2534103013" sldId="4135"/>
            <ac:cxnSpMk id="65" creationId="{11F3D9AD-223D-B2DD-7FDA-3AE5B5F60419}"/>
          </ac:cxnSpMkLst>
        </pc:cxnChg>
        <pc:cxnChg chg="del mod">
          <ac:chgData name="Martina BUONAURIO" userId="b1d065ec-05d8-4249-9bd7-87e1511a797f" providerId="ADAL" clId="{139AF803-C28C-430F-8BAA-BDF743040AED}" dt="2023-05-23T13:41:38.416" v="3525" actId="478"/>
          <ac:cxnSpMkLst>
            <pc:docMk/>
            <pc:sldMk cId="2534103013" sldId="4135"/>
            <ac:cxnSpMk id="68" creationId="{3031EC53-F5EA-2C12-CE2C-8FD38C28AECB}"/>
          </ac:cxnSpMkLst>
        </pc:cxnChg>
        <pc:cxnChg chg="mod">
          <ac:chgData name="Martina BUONAURIO" userId="b1d065ec-05d8-4249-9bd7-87e1511a797f" providerId="ADAL" clId="{139AF803-C28C-430F-8BAA-BDF743040AED}" dt="2023-05-23T13:42:02.475" v="3530" actId="1076"/>
          <ac:cxnSpMkLst>
            <pc:docMk/>
            <pc:sldMk cId="2534103013" sldId="4135"/>
            <ac:cxnSpMk id="70" creationId="{631DC418-4B2E-4D1A-A6C9-C4CE1BF54DB6}"/>
          </ac:cxnSpMkLst>
        </pc:cxnChg>
        <pc:cxnChg chg="mod">
          <ac:chgData name="Martina BUONAURIO" userId="b1d065ec-05d8-4249-9bd7-87e1511a797f" providerId="ADAL" clId="{139AF803-C28C-430F-8BAA-BDF743040AED}" dt="2023-05-23T13:43:10.429" v="3548" actId="14100"/>
          <ac:cxnSpMkLst>
            <pc:docMk/>
            <pc:sldMk cId="2534103013" sldId="4135"/>
            <ac:cxnSpMk id="76" creationId="{02ED5642-D6EE-A8A9-6A07-3F11FB7CF4E1}"/>
          </ac:cxnSpMkLst>
        </pc:cxnChg>
      </pc:sldChg>
      <pc:sldChg chg="addSp delSp modSp mod ord">
        <pc:chgData name="Martina BUONAURIO" userId="b1d065ec-05d8-4249-9bd7-87e1511a797f" providerId="ADAL" clId="{139AF803-C28C-430F-8BAA-BDF743040AED}" dt="2023-05-23T15:59:52.686" v="4829" actId="1036"/>
        <pc:sldMkLst>
          <pc:docMk/>
          <pc:sldMk cId="614497604" sldId="4136"/>
        </pc:sldMkLst>
        <pc:spChg chg="add del mod">
          <ac:chgData name="Martina BUONAURIO" userId="b1d065ec-05d8-4249-9bd7-87e1511a797f" providerId="ADAL" clId="{139AF803-C28C-430F-8BAA-BDF743040AED}" dt="2023-05-23T13:55:41.609" v="3632" actId="478"/>
          <ac:spMkLst>
            <pc:docMk/>
            <pc:sldMk cId="614497604" sldId="4136"/>
            <ac:spMk id="2" creationId="{0EC43C57-F985-1648-932C-DDE1ABEDB1C3}"/>
          </ac:spMkLst>
        </pc:spChg>
        <pc:spChg chg="add mod">
          <ac:chgData name="Martina BUONAURIO" userId="b1d065ec-05d8-4249-9bd7-87e1511a797f" providerId="ADAL" clId="{139AF803-C28C-430F-8BAA-BDF743040AED}" dt="2023-05-23T15:59:52.686" v="4829" actId="1036"/>
          <ac:spMkLst>
            <pc:docMk/>
            <pc:sldMk cId="614497604" sldId="4136"/>
            <ac:spMk id="2" creationId="{23593721-A2F7-C16A-AA4A-647F0F1DCECD}"/>
          </ac:spMkLst>
        </pc:spChg>
        <pc:spChg chg="add del mod">
          <ac:chgData name="Martina BUONAURIO" userId="b1d065ec-05d8-4249-9bd7-87e1511a797f" providerId="ADAL" clId="{139AF803-C28C-430F-8BAA-BDF743040AED}" dt="2023-05-23T13:55:42.498" v="3633" actId="478"/>
          <ac:spMkLst>
            <pc:docMk/>
            <pc:sldMk cId="614497604" sldId="4136"/>
            <ac:spMk id="4" creationId="{B06EEAF4-AB3D-5C77-C9CB-0E8D5C205D4C}"/>
          </ac:spMkLst>
        </pc:spChg>
        <pc:spChg chg="mod">
          <ac:chgData name="Martina BUONAURIO" userId="b1d065ec-05d8-4249-9bd7-87e1511a797f" providerId="ADAL" clId="{139AF803-C28C-430F-8BAA-BDF743040AED}" dt="2023-05-23T15:59:45.560" v="4825" actId="1038"/>
          <ac:spMkLst>
            <pc:docMk/>
            <pc:sldMk cId="614497604" sldId="4136"/>
            <ac:spMk id="9" creationId="{06AA6D2A-56B5-7321-C15A-FB71E9A39EFE}"/>
          </ac:spMkLst>
        </pc:spChg>
        <pc:spChg chg="mod">
          <ac:chgData name="Martina BUONAURIO" userId="b1d065ec-05d8-4249-9bd7-87e1511a797f" providerId="ADAL" clId="{139AF803-C28C-430F-8BAA-BDF743040AED}" dt="2023-05-23T15:59:45.560" v="4825" actId="1038"/>
          <ac:spMkLst>
            <pc:docMk/>
            <pc:sldMk cId="614497604" sldId="4136"/>
            <ac:spMk id="10" creationId="{267B7E6E-30A5-A939-86CF-F8815719A1AF}"/>
          </ac:spMkLst>
        </pc:spChg>
        <pc:spChg chg="mod">
          <ac:chgData name="Martina BUONAURIO" userId="b1d065ec-05d8-4249-9bd7-87e1511a797f" providerId="ADAL" clId="{139AF803-C28C-430F-8BAA-BDF743040AED}" dt="2023-05-23T14:11:08.855" v="4148" actId="1076"/>
          <ac:spMkLst>
            <pc:docMk/>
            <pc:sldMk cId="614497604" sldId="4136"/>
            <ac:spMk id="12" creationId="{16A33B9D-86F8-8490-A12C-973B07007B79}"/>
          </ac:spMkLst>
        </pc:spChg>
        <pc:spChg chg="mod">
          <ac:chgData name="Martina BUONAURIO" userId="b1d065ec-05d8-4249-9bd7-87e1511a797f" providerId="ADAL" clId="{139AF803-C28C-430F-8BAA-BDF743040AED}" dt="2023-05-23T15:59:45.560" v="4825" actId="1038"/>
          <ac:spMkLst>
            <pc:docMk/>
            <pc:sldMk cId="614497604" sldId="4136"/>
            <ac:spMk id="13" creationId="{15CF3107-68F5-F305-C4CC-C9C3CF83AE43}"/>
          </ac:spMkLst>
        </pc:spChg>
        <pc:spChg chg="mod">
          <ac:chgData name="Martina BUONAURIO" userId="b1d065ec-05d8-4249-9bd7-87e1511a797f" providerId="ADAL" clId="{139AF803-C28C-430F-8BAA-BDF743040AED}" dt="2023-05-23T14:11:08.855" v="4148" actId="1076"/>
          <ac:spMkLst>
            <pc:docMk/>
            <pc:sldMk cId="614497604" sldId="4136"/>
            <ac:spMk id="14" creationId="{F08DB364-7F66-F903-DA07-08700258F736}"/>
          </ac:spMkLst>
        </pc:spChg>
        <pc:spChg chg="mod">
          <ac:chgData name="Martina BUONAURIO" userId="b1d065ec-05d8-4249-9bd7-87e1511a797f" providerId="ADAL" clId="{139AF803-C28C-430F-8BAA-BDF743040AED}" dt="2023-05-23T15:59:45.560" v="4825" actId="1038"/>
          <ac:spMkLst>
            <pc:docMk/>
            <pc:sldMk cId="614497604" sldId="4136"/>
            <ac:spMk id="15" creationId="{B5C08431-C717-F9FB-AF46-3CDC4A868D01}"/>
          </ac:spMkLst>
        </pc:spChg>
        <pc:spChg chg="mod">
          <ac:chgData name="Martina BUONAURIO" userId="b1d065ec-05d8-4249-9bd7-87e1511a797f" providerId="ADAL" clId="{139AF803-C28C-430F-8BAA-BDF743040AED}" dt="2023-05-23T15:59:45.560" v="4825" actId="1038"/>
          <ac:spMkLst>
            <pc:docMk/>
            <pc:sldMk cId="614497604" sldId="4136"/>
            <ac:spMk id="16" creationId="{BA0ED54D-668F-5624-30A4-66932F3AB245}"/>
          </ac:spMkLst>
        </pc:spChg>
        <pc:spChg chg="add mod">
          <ac:chgData name="Martina BUONAURIO" userId="b1d065ec-05d8-4249-9bd7-87e1511a797f" providerId="ADAL" clId="{139AF803-C28C-430F-8BAA-BDF743040AED}" dt="2023-05-23T15:59:45.560" v="4825" actId="1038"/>
          <ac:spMkLst>
            <pc:docMk/>
            <pc:sldMk cId="614497604" sldId="4136"/>
            <ac:spMk id="17" creationId="{1C061BFF-6F26-B262-B5A1-F173067E5D17}"/>
          </ac:spMkLst>
        </pc:spChg>
        <pc:spChg chg="add mod">
          <ac:chgData name="Martina BUONAURIO" userId="b1d065ec-05d8-4249-9bd7-87e1511a797f" providerId="ADAL" clId="{139AF803-C28C-430F-8BAA-BDF743040AED}" dt="2023-05-23T15:59:45.560" v="4825" actId="1038"/>
          <ac:spMkLst>
            <pc:docMk/>
            <pc:sldMk cId="614497604" sldId="4136"/>
            <ac:spMk id="18" creationId="{07241689-B4C9-CA8A-9660-FCE7C7A097D9}"/>
          </ac:spMkLst>
        </pc:spChg>
        <pc:spChg chg="add del mod">
          <ac:chgData name="Martina BUONAURIO" userId="b1d065ec-05d8-4249-9bd7-87e1511a797f" providerId="ADAL" clId="{139AF803-C28C-430F-8BAA-BDF743040AED}" dt="2023-05-23T13:57:51.568" v="3683" actId="478"/>
          <ac:spMkLst>
            <pc:docMk/>
            <pc:sldMk cId="614497604" sldId="4136"/>
            <ac:spMk id="19" creationId="{86A5E576-6B73-A92B-0763-1DD9CBC76DD5}"/>
          </ac:spMkLst>
        </pc:spChg>
        <pc:spChg chg="mod">
          <ac:chgData name="Martina BUONAURIO" userId="b1d065ec-05d8-4249-9bd7-87e1511a797f" providerId="ADAL" clId="{139AF803-C28C-430F-8BAA-BDF743040AED}" dt="2023-05-23T15:59:45.560" v="4825" actId="1038"/>
          <ac:spMkLst>
            <pc:docMk/>
            <pc:sldMk cId="614497604" sldId="4136"/>
            <ac:spMk id="20" creationId="{5DC25D2D-D1C4-DBC5-5080-EBC718A5CF8A}"/>
          </ac:spMkLst>
        </pc:spChg>
        <pc:spChg chg="mod">
          <ac:chgData name="Martina BUONAURIO" userId="b1d065ec-05d8-4249-9bd7-87e1511a797f" providerId="ADAL" clId="{139AF803-C28C-430F-8BAA-BDF743040AED}" dt="2023-05-23T15:59:45.560" v="4825" actId="1038"/>
          <ac:spMkLst>
            <pc:docMk/>
            <pc:sldMk cId="614497604" sldId="4136"/>
            <ac:spMk id="21" creationId="{DF1CF65D-BEB6-8F70-6AAB-896BBF9EBD41}"/>
          </ac:spMkLst>
        </pc:spChg>
        <pc:spChg chg="mod">
          <ac:chgData name="Martina BUONAURIO" userId="b1d065ec-05d8-4249-9bd7-87e1511a797f" providerId="ADAL" clId="{139AF803-C28C-430F-8BAA-BDF743040AED}" dt="2023-05-23T15:59:45.560" v="4825" actId="1038"/>
          <ac:spMkLst>
            <pc:docMk/>
            <pc:sldMk cId="614497604" sldId="4136"/>
            <ac:spMk id="22" creationId="{39CAE74F-7E8D-6870-213C-19E5B00D6965}"/>
          </ac:spMkLst>
        </pc:spChg>
        <pc:spChg chg="mod">
          <ac:chgData name="Martina BUONAURIO" userId="b1d065ec-05d8-4249-9bd7-87e1511a797f" providerId="ADAL" clId="{139AF803-C28C-430F-8BAA-BDF743040AED}" dt="2023-05-23T15:59:45.560" v="4825" actId="1038"/>
          <ac:spMkLst>
            <pc:docMk/>
            <pc:sldMk cId="614497604" sldId="4136"/>
            <ac:spMk id="23" creationId="{A804EE9D-3244-CE6B-5BBB-4D31840B91BA}"/>
          </ac:spMkLst>
        </pc:spChg>
        <pc:spChg chg="mod">
          <ac:chgData name="Martina BUONAURIO" userId="b1d065ec-05d8-4249-9bd7-87e1511a797f" providerId="ADAL" clId="{139AF803-C28C-430F-8BAA-BDF743040AED}" dt="2023-05-23T15:59:45.560" v="4825" actId="1038"/>
          <ac:spMkLst>
            <pc:docMk/>
            <pc:sldMk cId="614497604" sldId="4136"/>
            <ac:spMk id="24" creationId="{E5F4EFDC-8452-AB71-73B5-F55403869704}"/>
          </ac:spMkLst>
        </pc:spChg>
        <pc:spChg chg="del">
          <ac:chgData name="Martina BUONAURIO" userId="b1d065ec-05d8-4249-9bd7-87e1511a797f" providerId="ADAL" clId="{139AF803-C28C-430F-8BAA-BDF743040AED}" dt="2023-05-23T13:43:52.120" v="3587" actId="478"/>
          <ac:spMkLst>
            <pc:docMk/>
            <pc:sldMk cId="614497604" sldId="4136"/>
            <ac:spMk id="25" creationId="{440F25B5-3AEC-2ABD-18E9-5D3E3E63ED1B}"/>
          </ac:spMkLst>
        </pc:spChg>
        <pc:spChg chg="mod">
          <ac:chgData name="Martina BUONAURIO" userId="b1d065ec-05d8-4249-9bd7-87e1511a797f" providerId="ADAL" clId="{139AF803-C28C-430F-8BAA-BDF743040AED}" dt="2023-05-23T15:59:45.560" v="4825" actId="1038"/>
          <ac:spMkLst>
            <pc:docMk/>
            <pc:sldMk cId="614497604" sldId="4136"/>
            <ac:spMk id="26" creationId="{12E2C3B0-763A-48BB-88FF-9597795435A1}"/>
          </ac:spMkLst>
        </pc:spChg>
        <pc:spChg chg="add del mod">
          <ac:chgData name="Martina BUONAURIO" userId="b1d065ec-05d8-4249-9bd7-87e1511a797f" providerId="ADAL" clId="{139AF803-C28C-430F-8BAA-BDF743040AED}" dt="2023-05-23T15:59:45.560" v="4825" actId="1038"/>
          <ac:spMkLst>
            <pc:docMk/>
            <pc:sldMk cId="614497604" sldId="4136"/>
            <ac:spMk id="28" creationId="{2CA18E64-3223-549A-DCA1-350A48BE563D}"/>
          </ac:spMkLst>
        </pc:spChg>
        <pc:spChg chg="mod">
          <ac:chgData name="Martina BUONAURIO" userId="b1d065ec-05d8-4249-9bd7-87e1511a797f" providerId="ADAL" clId="{139AF803-C28C-430F-8BAA-BDF743040AED}" dt="2023-05-23T15:59:45.560" v="4825" actId="1038"/>
          <ac:spMkLst>
            <pc:docMk/>
            <pc:sldMk cId="614497604" sldId="4136"/>
            <ac:spMk id="31" creationId="{D085F5F6-8355-1B93-494A-6DB884228753}"/>
          </ac:spMkLst>
        </pc:spChg>
        <pc:spChg chg="mod">
          <ac:chgData name="Martina BUONAURIO" userId="b1d065ec-05d8-4249-9bd7-87e1511a797f" providerId="ADAL" clId="{139AF803-C28C-430F-8BAA-BDF743040AED}" dt="2023-05-23T15:59:45.560" v="4825" actId="1038"/>
          <ac:spMkLst>
            <pc:docMk/>
            <pc:sldMk cId="614497604" sldId="4136"/>
            <ac:spMk id="32" creationId="{6051D09C-9E40-8C23-D723-C5F83121B7C2}"/>
          </ac:spMkLst>
        </pc:spChg>
        <pc:spChg chg="mod">
          <ac:chgData name="Martina BUONAURIO" userId="b1d065ec-05d8-4249-9bd7-87e1511a797f" providerId="ADAL" clId="{139AF803-C28C-430F-8BAA-BDF743040AED}" dt="2023-05-23T15:59:45.560" v="4825" actId="1038"/>
          <ac:spMkLst>
            <pc:docMk/>
            <pc:sldMk cId="614497604" sldId="4136"/>
            <ac:spMk id="33" creationId="{FED2F30A-D8E6-36A7-9510-85AC4EA1F734}"/>
          </ac:spMkLst>
        </pc:spChg>
        <pc:spChg chg="mod">
          <ac:chgData name="Martina BUONAURIO" userId="b1d065ec-05d8-4249-9bd7-87e1511a797f" providerId="ADAL" clId="{139AF803-C28C-430F-8BAA-BDF743040AED}" dt="2023-05-23T15:59:45.560" v="4825" actId="1038"/>
          <ac:spMkLst>
            <pc:docMk/>
            <pc:sldMk cId="614497604" sldId="4136"/>
            <ac:spMk id="34" creationId="{CC1E539F-F22B-CFBC-7B22-BAF88805DED2}"/>
          </ac:spMkLst>
        </pc:spChg>
        <pc:spChg chg="mod">
          <ac:chgData name="Martina BUONAURIO" userId="b1d065ec-05d8-4249-9bd7-87e1511a797f" providerId="ADAL" clId="{139AF803-C28C-430F-8BAA-BDF743040AED}" dt="2023-05-23T15:59:45.560" v="4825" actId="1038"/>
          <ac:spMkLst>
            <pc:docMk/>
            <pc:sldMk cId="614497604" sldId="4136"/>
            <ac:spMk id="36" creationId="{B5C79E51-1B67-2DE1-3636-4439A90B4E94}"/>
          </ac:spMkLst>
        </pc:spChg>
        <pc:spChg chg="mod">
          <ac:chgData name="Martina BUONAURIO" userId="b1d065ec-05d8-4249-9bd7-87e1511a797f" providerId="ADAL" clId="{139AF803-C28C-430F-8BAA-BDF743040AED}" dt="2023-05-23T15:59:45.560" v="4825" actId="1038"/>
          <ac:spMkLst>
            <pc:docMk/>
            <pc:sldMk cId="614497604" sldId="4136"/>
            <ac:spMk id="37" creationId="{18F2F660-F055-43C2-DD7A-D1C48F88470B}"/>
          </ac:spMkLst>
        </pc:spChg>
        <pc:spChg chg="mod">
          <ac:chgData name="Martina BUONAURIO" userId="b1d065ec-05d8-4249-9bd7-87e1511a797f" providerId="ADAL" clId="{139AF803-C28C-430F-8BAA-BDF743040AED}" dt="2023-05-23T15:59:45.560" v="4825" actId="1038"/>
          <ac:spMkLst>
            <pc:docMk/>
            <pc:sldMk cId="614497604" sldId="4136"/>
            <ac:spMk id="38" creationId="{E136C4D1-8DE9-0C3D-A34B-985DC1B46C87}"/>
          </ac:spMkLst>
        </pc:spChg>
        <pc:spChg chg="mod">
          <ac:chgData name="Martina BUONAURIO" userId="b1d065ec-05d8-4249-9bd7-87e1511a797f" providerId="ADAL" clId="{139AF803-C28C-430F-8BAA-BDF743040AED}" dt="2023-05-23T15:59:45.560" v="4825" actId="1038"/>
          <ac:spMkLst>
            <pc:docMk/>
            <pc:sldMk cId="614497604" sldId="4136"/>
            <ac:spMk id="39" creationId="{86252BFB-C885-D1A8-F447-6F86E1507E06}"/>
          </ac:spMkLst>
        </pc:spChg>
        <pc:spChg chg="mod">
          <ac:chgData name="Martina BUONAURIO" userId="b1d065ec-05d8-4249-9bd7-87e1511a797f" providerId="ADAL" clId="{139AF803-C28C-430F-8BAA-BDF743040AED}" dt="2023-05-23T15:59:45.560" v="4825" actId="1038"/>
          <ac:spMkLst>
            <pc:docMk/>
            <pc:sldMk cId="614497604" sldId="4136"/>
            <ac:spMk id="40" creationId="{B258ADB6-5A72-3062-0929-962DC7A66610}"/>
          </ac:spMkLst>
        </pc:spChg>
        <pc:spChg chg="mod">
          <ac:chgData name="Martina BUONAURIO" userId="b1d065ec-05d8-4249-9bd7-87e1511a797f" providerId="ADAL" clId="{139AF803-C28C-430F-8BAA-BDF743040AED}" dt="2023-05-23T15:59:45.560" v="4825" actId="1038"/>
          <ac:spMkLst>
            <pc:docMk/>
            <pc:sldMk cId="614497604" sldId="4136"/>
            <ac:spMk id="41" creationId="{2E425C2F-ADF5-1E37-62FE-013B003924AC}"/>
          </ac:spMkLst>
        </pc:spChg>
        <pc:spChg chg="mod">
          <ac:chgData name="Martina BUONAURIO" userId="b1d065ec-05d8-4249-9bd7-87e1511a797f" providerId="ADAL" clId="{139AF803-C28C-430F-8BAA-BDF743040AED}" dt="2023-05-23T15:59:45.560" v="4825" actId="1038"/>
          <ac:spMkLst>
            <pc:docMk/>
            <pc:sldMk cId="614497604" sldId="4136"/>
            <ac:spMk id="42" creationId="{F9C8054F-4395-D671-D380-B0BB9B1B4533}"/>
          </ac:spMkLst>
        </pc:spChg>
        <pc:spChg chg="mod">
          <ac:chgData name="Martina BUONAURIO" userId="b1d065ec-05d8-4249-9bd7-87e1511a797f" providerId="ADAL" clId="{139AF803-C28C-430F-8BAA-BDF743040AED}" dt="2023-05-23T15:59:45.560" v="4825" actId="1038"/>
          <ac:spMkLst>
            <pc:docMk/>
            <pc:sldMk cId="614497604" sldId="4136"/>
            <ac:spMk id="43" creationId="{3301DCC1-36C3-A418-6DDB-4E461696C7A4}"/>
          </ac:spMkLst>
        </pc:spChg>
        <pc:spChg chg="mod">
          <ac:chgData name="Martina BUONAURIO" userId="b1d065ec-05d8-4249-9bd7-87e1511a797f" providerId="ADAL" clId="{139AF803-C28C-430F-8BAA-BDF743040AED}" dt="2023-05-23T15:59:45.560" v="4825" actId="1038"/>
          <ac:spMkLst>
            <pc:docMk/>
            <pc:sldMk cId="614497604" sldId="4136"/>
            <ac:spMk id="44" creationId="{FC9D5AD0-B501-264D-4A41-37F7C445544E}"/>
          </ac:spMkLst>
        </pc:spChg>
        <pc:spChg chg="mod">
          <ac:chgData name="Martina BUONAURIO" userId="b1d065ec-05d8-4249-9bd7-87e1511a797f" providerId="ADAL" clId="{139AF803-C28C-430F-8BAA-BDF743040AED}" dt="2023-05-23T15:59:45.560" v="4825" actId="1038"/>
          <ac:spMkLst>
            <pc:docMk/>
            <pc:sldMk cId="614497604" sldId="4136"/>
            <ac:spMk id="47" creationId="{1C002AFC-A841-8784-31BC-C258342D4CEA}"/>
          </ac:spMkLst>
        </pc:spChg>
        <pc:spChg chg="mod">
          <ac:chgData name="Martina BUONAURIO" userId="b1d065ec-05d8-4249-9bd7-87e1511a797f" providerId="ADAL" clId="{139AF803-C28C-430F-8BAA-BDF743040AED}" dt="2023-05-23T15:59:45.560" v="4825" actId="1038"/>
          <ac:spMkLst>
            <pc:docMk/>
            <pc:sldMk cId="614497604" sldId="4136"/>
            <ac:spMk id="49" creationId="{E67D8111-51FE-8019-4066-F4BC5EE91B6C}"/>
          </ac:spMkLst>
        </pc:spChg>
        <pc:spChg chg="mod">
          <ac:chgData name="Martina BUONAURIO" userId="b1d065ec-05d8-4249-9bd7-87e1511a797f" providerId="ADAL" clId="{139AF803-C28C-430F-8BAA-BDF743040AED}" dt="2023-05-23T15:59:45.560" v="4825" actId="1038"/>
          <ac:spMkLst>
            <pc:docMk/>
            <pc:sldMk cId="614497604" sldId="4136"/>
            <ac:spMk id="51" creationId="{D3DD7C1E-583D-14B0-10F9-F27F6AA9DDCF}"/>
          </ac:spMkLst>
        </pc:spChg>
        <pc:spChg chg="add mod">
          <ac:chgData name="Martina BUONAURIO" userId="b1d065ec-05d8-4249-9bd7-87e1511a797f" providerId="ADAL" clId="{139AF803-C28C-430F-8BAA-BDF743040AED}" dt="2023-05-23T15:59:45.560" v="4825" actId="1038"/>
          <ac:spMkLst>
            <pc:docMk/>
            <pc:sldMk cId="614497604" sldId="4136"/>
            <ac:spMk id="52" creationId="{16D1A4B0-6D33-3712-4A74-19B225CF6A41}"/>
          </ac:spMkLst>
        </pc:spChg>
        <pc:spChg chg="mod">
          <ac:chgData name="Martina BUONAURIO" userId="b1d065ec-05d8-4249-9bd7-87e1511a797f" providerId="ADAL" clId="{139AF803-C28C-430F-8BAA-BDF743040AED}" dt="2023-05-23T15:59:45.560" v="4825" actId="1038"/>
          <ac:spMkLst>
            <pc:docMk/>
            <pc:sldMk cId="614497604" sldId="4136"/>
            <ac:spMk id="53" creationId="{06E30632-615D-5EDC-C0C4-16AC323EC806}"/>
          </ac:spMkLst>
        </pc:spChg>
        <pc:spChg chg="mod">
          <ac:chgData name="Martina BUONAURIO" userId="b1d065ec-05d8-4249-9bd7-87e1511a797f" providerId="ADAL" clId="{139AF803-C28C-430F-8BAA-BDF743040AED}" dt="2023-05-23T15:59:45.560" v="4825" actId="1038"/>
          <ac:spMkLst>
            <pc:docMk/>
            <pc:sldMk cId="614497604" sldId="4136"/>
            <ac:spMk id="54" creationId="{15D2343C-DEDE-5526-B1B9-0B33A69F396E}"/>
          </ac:spMkLst>
        </pc:spChg>
        <pc:spChg chg="mod">
          <ac:chgData name="Martina BUONAURIO" userId="b1d065ec-05d8-4249-9bd7-87e1511a797f" providerId="ADAL" clId="{139AF803-C28C-430F-8BAA-BDF743040AED}" dt="2023-05-23T15:59:45.560" v="4825" actId="1038"/>
          <ac:spMkLst>
            <pc:docMk/>
            <pc:sldMk cId="614497604" sldId="4136"/>
            <ac:spMk id="57" creationId="{D1E4FBC1-E37C-27A8-A172-C477B1255E4C}"/>
          </ac:spMkLst>
        </pc:spChg>
        <pc:spChg chg="add mod">
          <ac:chgData name="Martina BUONAURIO" userId="b1d065ec-05d8-4249-9bd7-87e1511a797f" providerId="ADAL" clId="{139AF803-C28C-430F-8BAA-BDF743040AED}" dt="2023-05-23T15:59:45.560" v="4825" actId="1038"/>
          <ac:spMkLst>
            <pc:docMk/>
            <pc:sldMk cId="614497604" sldId="4136"/>
            <ac:spMk id="59" creationId="{FBBF7A72-8F91-0FA1-66BD-80834CC30F35}"/>
          </ac:spMkLst>
        </pc:spChg>
        <pc:spChg chg="mod">
          <ac:chgData name="Martina BUONAURIO" userId="b1d065ec-05d8-4249-9bd7-87e1511a797f" providerId="ADAL" clId="{139AF803-C28C-430F-8BAA-BDF743040AED}" dt="2023-05-23T15:59:45.560" v="4825" actId="1038"/>
          <ac:spMkLst>
            <pc:docMk/>
            <pc:sldMk cId="614497604" sldId="4136"/>
            <ac:spMk id="60" creationId="{3E033CD1-83B2-ABCF-5C0B-DBD2364316FF}"/>
          </ac:spMkLst>
        </pc:spChg>
        <pc:spChg chg="mod">
          <ac:chgData name="Martina BUONAURIO" userId="b1d065ec-05d8-4249-9bd7-87e1511a797f" providerId="ADAL" clId="{139AF803-C28C-430F-8BAA-BDF743040AED}" dt="2023-05-23T15:59:45.560" v="4825" actId="1038"/>
          <ac:spMkLst>
            <pc:docMk/>
            <pc:sldMk cId="614497604" sldId="4136"/>
            <ac:spMk id="61" creationId="{DF02BC0B-9818-BA4B-56F6-FB9FBB70A66E}"/>
          </ac:spMkLst>
        </pc:spChg>
        <pc:spChg chg="del">
          <ac:chgData name="Martina BUONAURIO" userId="b1d065ec-05d8-4249-9bd7-87e1511a797f" providerId="ADAL" clId="{139AF803-C28C-430F-8BAA-BDF743040AED}" dt="2023-05-23T13:57:12.289" v="3661" actId="478"/>
          <ac:spMkLst>
            <pc:docMk/>
            <pc:sldMk cId="614497604" sldId="4136"/>
            <ac:spMk id="62" creationId="{249CCF46-1846-2F34-FD96-F491BE7201D7}"/>
          </ac:spMkLst>
        </pc:spChg>
        <pc:spChg chg="mod">
          <ac:chgData name="Martina BUONAURIO" userId="b1d065ec-05d8-4249-9bd7-87e1511a797f" providerId="ADAL" clId="{139AF803-C28C-430F-8BAA-BDF743040AED}" dt="2023-05-23T15:59:45.560" v="4825" actId="1038"/>
          <ac:spMkLst>
            <pc:docMk/>
            <pc:sldMk cId="614497604" sldId="4136"/>
            <ac:spMk id="63" creationId="{9FF75384-7CA5-C66C-0A25-C35428BAA2F3}"/>
          </ac:spMkLst>
        </pc:spChg>
        <pc:spChg chg="mod">
          <ac:chgData name="Martina BUONAURIO" userId="b1d065ec-05d8-4249-9bd7-87e1511a797f" providerId="ADAL" clId="{139AF803-C28C-430F-8BAA-BDF743040AED}" dt="2023-05-23T15:59:45.560" v="4825" actId="1038"/>
          <ac:spMkLst>
            <pc:docMk/>
            <pc:sldMk cId="614497604" sldId="4136"/>
            <ac:spMk id="64" creationId="{FDB14802-1EA4-EACC-03A1-0FA034B611FA}"/>
          </ac:spMkLst>
        </pc:spChg>
        <pc:spChg chg="mod">
          <ac:chgData name="Martina BUONAURIO" userId="b1d065ec-05d8-4249-9bd7-87e1511a797f" providerId="ADAL" clId="{139AF803-C28C-430F-8BAA-BDF743040AED}" dt="2023-05-23T15:59:45.560" v="4825" actId="1038"/>
          <ac:spMkLst>
            <pc:docMk/>
            <pc:sldMk cId="614497604" sldId="4136"/>
            <ac:spMk id="67" creationId="{BD819326-7678-60DE-8FAF-0DA9FEA25B9D}"/>
          </ac:spMkLst>
        </pc:spChg>
        <pc:spChg chg="mod">
          <ac:chgData name="Martina BUONAURIO" userId="b1d065ec-05d8-4249-9bd7-87e1511a797f" providerId="ADAL" clId="{139AF803-C28C-430F-8BAA-BDF743040AED}" dt="2023-05-23T15:59:45.560" v="4825" actId="1038"/>
          <ac:spMkLst>
            <pc:docMk/>
            <pc:sldMk cId="614497604" sldId="4136"/>
            <ac:spMk id="69" creationId="{0A6416A2-51AB-1D71-5906-9BFF4B6CDCD6}"/>
          </ac:spMkLst>
        </pc:spChg>
        <pc:spChg chg="del mod">
          <ac:chgData name="Martina BUONAURIO" userId="b1d065ec-05d8-4249-9bd7-87e1511a797f" providerId="ADAL" clId="{139AF803-C28C-430F-8BAA-BDF743040AED}" dt="2023-05-23T13:57:36.095" v="3677" actId="478"/>
          <ac:spMkLst>
            <pc:docMk/>
            <pc:sldMk cId="614497604" sldId="4136"/>
            <ac:spMk id="71" creationId="{0EE8AB08-47EB-6C43-5C88-143B8DF16C28}"/>
          </ac:spMkLst>
        </pc:spChg>
        <pc:spChg chg="mod">
          <ac:chgData name="Martina BUONAURIO" userId="b1d065ec-05d8-4249-9bd7-87e1511a797f" providerId="ADAL" clId="{139AF803-C28C-430F-8BAA-BDF743040AED}" dt="2023-05-23T15:59:45.560" v="4825" actId="1038"/>
          <ac:spMkLst>
            <pc:docMk/>
            <pc:sldMk cId="614497604" sldId="4136"/>
            <ac:spMk id="73" creationId="{8D0280BB-0E22-B0D0-D6DD-911B7095A96A}"/>
          </ac:spMkLst>
        </pc:spChg>
        <pc:picChg chg="mod">
          <ac:chgData name="Martina BUONAURIO" userId="b1d065ec-05d8-4249-9bd7-87e1511a797f" providerId="ADAL" clId="{139AF803-C28C-430F-8BAA-BDF743040AED}" dt="2023-05-23T15:59:45.560" v="4825" actId="1038"/>
          <ac:picMkLst>
            <pc:docMk/>
            <pc:sldMk cId="614497604" sldId="4136"/>
            <ac:picMk id="5" creationId="{2498B143-7642-1A64-FC49-C1291AEDB31E}"/>
          </ac:picMkLst>
        </pc:picChg>
        <pc:picChg chg="mod">
          <ac:chgData name="Martina BUONAURIO" userId="b1d065ec-05d8-4249-9bd7-87e1511a797f" providerId="ADAL" clId="{139AF803-C28C-430F-8BAA-BDF743040AED}" dt="2023-05-23T15:59:45.560" v="4825" actId="1038"/>
          <ac:picMkLst>
            <pc:docMk/>
            <pc:sldMk cId="614497604" sldId="4136"/>
            <ac:picMk id="7" creationId="{FA393A0B-68B9-DE17-3D6D-B38536A5961D}"/>
          </ac:picMkLst>
        </pc:picChg>
        <pc:picChg chg="mod">
          <ac:chgData name="Martina BUONAURIO" userId="b1d065ec-05d8-4249-9bd7-87e1511a797f" providerId="ADAL" clId="{139AF803-C28C-430F-8BAA-BDF743040AED}" dt="2023-05-23T15:59:45.560" v="4825" actId="1038"/>
          <ac:picMkLst>
            <pc:docMk/>
            <pc:sldMk cId="614497604" sldId="4136"/>
            <ac:picMk id="8" creationId="{72C0D8D8-92B8-2D80-1508-F1A64A06AEED}"/>
          </ac:picMkLst>
        </pc:picChg>
        <pc:picChg chg="mod">
          <ac:chgData name="Martina BUONAURIO" userId="b1d065ec-05d8-4249-9bd7-87e1511a797f" providerId="ADAL" clId="{139AF803-C28C-430F-8BAA-BDF743040AED}" dt="2023-05-23T15:59:45.560" v="4825" actId="1038"/>
          <ac:picMkLst>
            <pc:docMk/>
            <pc:sldMk cId="614497604" sldId="4136"/>
            <ac:picMk id="11" creationId="{9ADB34E1-7117-CD9B-D8D9-0FC68DD88511}"/>
          </ac:picMkLst>
        </pc:picChg>
        <pc:picChg chg="mod">
          <ac:chgData name="Martina BUONAURIO" userId="b1d065ec-05d8-4249-9bd7-87e1511a797f" providerId="ADAL" clId="{139AF803-C28C-430F-8BAA-BDF743040AED}" dt="2023-05-23T15:59:45.560" v="4825" actId="1038"/>
          <ac:picMkLst>
            <pc:docMk/>
            <pc:sldMk cId="614497604" sldId="4136"/>
            <ac:picMk id="29" creationId="{72BECEC7-0C19-9F9B-7700-23E56FB9789B}"/>
          </ac:picMkLst>
        </pc:picChg>
        <pc:cxnChg chg="add mod">
          <ac:chgData name="Martina BUONAURIO" userId="b1d065ec-05d8-4249-9bd7-87e1511a797f" providerId="ADAL" clId="{139AF803-C28C-430F-8BAA-BDF743040AED}" dt="2023-05-23T15:59:48.619" v="4826" actId="1076"/>
          <ac:cxnSpMkLst>
            <pc:docMk/>
            <pc:sldMk cId="614497604" sldId="4136"/>
            <ac:cxnSpMk id="4" creationId="{302C066C-8486-A14C-F5C3-A7764ADA286E}"/>
          </ac:cxnSpMkLst>
        </pc:cxnChg>
        <pc:cxnChg chg="add mod">
          <ac:chgData name="Martina BUONAURIO" userId="b1d065ec-05d8-4249-9bd7-87e1511a797f" providerId="ADAL" clId="{139AF803-C28C-430F-8BAA-BDF743040AED}" dt="2023-05-23T15:59:45.560" v="4825" actId="1038"/>
          <ac:cxnSpMkLst>
            <pc:docMk/>
            <pc:sldMk cId="614497604" sldId="4136"/>
            <ac:cxnSpMk id="27" creationId="{7E88B09B-06AE-4820-A694-7CC81897691E}"/>
          </ac:cxnSpMkLst>
        </pc:cxnChg>
        <pc:cxnChg chg="mod">
          <ac:chgData name="Martina BUONAURIO" userId="b1d065ec-05d8-4249-9bd7-87e1511a797f" providerId="ADAL" clId="{139AF803-C28C-430F-8BAA-BDF743040AED}" dt="2023-05-23T15:59:45.560" v="4825" actId="1038"/>
          <ac:cxnSpMkLst>
            <pc:docMk/>
            <pc:sldMk cId="614497604" sldId="4136"/>
            <ac:cxnSpMk id="30" creationId="{93F25DF0-91FB-CDDF-6C95-0987F0820933}"/>
          </ac:cxnSpMkLst>
        </pc:cxnChg>
        <pc:cxnChg chg="mod">
          <ac:chgData name="Martina BUONAURIO" userId="b1d065ec-05d8-4249-9bd7-87e1511a797f" providerId="ADAL" clId="{139AF803-C28C-430F-8BAA-BDF743040AED}" dt="2023-05-23T15:59:45.560" v="4825" actId="1038"/>
          <ac:cxnSpMkLst>
            <pc:docMk/>
            <pc:sldMk cId="614497604" sldId="4136"/>
            <ac:cxnSpMk id="35" creationId="{8624D549-2BD2-0453-B8C7-863A55EB122E}"/>
          </ac:cxnSpMkLst>
        </pc:cxnChg>
        <pc:cxnChg chg="mod">
          <ac:chgData name="Martina BUONAURIO" userId="b1d065ec-05d8-4249-9bd7-87e1511a797f" providerId="ADAL" clId="{139AF803-C28C-430F-8BAA-BDF743040AED}" dt="2023-05-23T15:59:45.560" v="4825" actId="1038"/>
          <ac:cxnSpMkLst>
            <pc:docMk/>
            <pc:sldMk cId="614497604" sldId="4136"/>
            <ac:cxnSpMk id="48" creationId="{9A3210F6-DCEB-13FB-6DA0-407BCC9DB929}"/>
          </ac:cxnSpMkLst>
        </pc:cxnChg>
        <pc:cxnChg chg="mod">
          <ac:chgData name="Martina BUONAURIO" userId="b1d065ec-05d8-4249-9bd7-87e1511a797f" providerId="ADAL" clId="{139AF803-C28C-430F-8BAA-BDF743040AED}" dt="2023-05-23T15:59:45.560" v="4825" actId="1038"/>
          <ac:cxnSpMkLst>
            <pc:docMk/>
            <pc:sldMk cId="614497604" sldId="4136"/>
            <ac:cxnSpMk id="50" creationId="{E0F53BF4-3B09-81C4-12B3-3EBC7BF47738}"/>
          </ac:cxnSpMkLst>
        </pc:cxnChg>
        <pc:cxnChg chg="mod">
          <ac:chgData name="Martina BUONAURIO" userId="b1d065ec-05d8-4249-9bd7-87e1511a797f" providerId="ADAL" clId="{139AF803-C28C-430F-8BAA-BDF743040AED}" dt="2023-05-23T15:59:45.560" v="4825" actId="1038"/>
          <ac:cxnSpMkLst>
            <pc:docMk/>
            <pc:sldMk cId="614497604" sldId="4136"/>
            <ac:cxnSpMk id="55" creationId="{48B2182B-EF69-44BA-1D2B-B099F76E001E}"/>
          </ac:cxnSpMkLst>
        </pc:cxnChg>
        <pc:cxnChg chg="add del mod">
          <ac:chgData name="Martina BUONAURIO" userId="b1d065ec-05d8-4249-9bd7-87e1511a797f" providerId="ADAL" clId="{139AF803-C28C-430F-8BAA-BDF743040AED}" dt="2023-05-23T15:59:45.560" v="4825" actId="1038"/>
          <ac:cxnSpMkLst>
            <pc:docMk/>
            <pc:sldMk cId="614497604" sldId="4136"/>
            <ac:cxnSpMk id="56" creationId="{05284CFD-83F1-C41C-6928-EA307EEFF4DA}"/>
          </ac:cxnSpMkLst>
        </pc:cxnChg>
        <pc:cxnChg chg="add mod">
          <ac:chgData name="Martina BUONAURIO" userId="b1d065ec-05d8-4249-9bd7-87e1511a797f" providerId="ADAL" clId="{139AF803-C28C-430F-8BAA-BDF743040AED}" dt="2023-05-23T15:59:45.560" v="4825" actId="1038"/>
          <ac:cxnSpMkLst>
            <pc:docMk/>
            <pc:sldMk cId="614497604" sldId="4136"/>
            <ac:cxnSpMk id="58" creationId="{CA6F8B7F-DDD3-20D4-C9D4-830E341BD6D9}"/>
          </ac:cxnSpMkLst>
        </pc:cxnChg>
        <pc:cxnChg chg="del">
          <ac:chgData name="Martina BUONAURIO" userId="b1d065ec-05d8-4249-9bd7-87e1511a797f" providerId="ADAL" clId="{139AF803-C28C-430F-8BAA-BDF743040AED}" dt="2023-05-23T13:57:13.288" v="3662" actId="478"/>
          <ac:cxnSpMkLst>
            <pc:docMk/>
            <pc:sldMk cId="614497604" sldId="4136"/>
            <ac:cxnSpMk id="80" creationId="{184B278A-A78C-80B7-2726-C2F3B754E2D1}"/>
          </ac:cxnSpMkLst>
        </pc:cxnChg>
      </pc:sldChg>
      <pc:sldChg chg="addSp delSp modSp new mod ord setBg chgLayout">
        <pc:chgData name="Martina BUONAURIO" userId="b1d065ec-05d8-4249-9bd7-87e1511a797f" providerId="ADAL" clId="{139AF803-C28C-430F-8BAA-BDF743040AED}" dt="2023-05-23T16:07:50.917" v="4905"/>
        <pc:sldMkLst>
          <pc:docMk/>
          <pc:sldMk cId="3000886138" sldId="4137"/>
        </pc:sldMkLst>
        <pc:spChg chg="del">
          <ac:chgData name="Martina BUONAURIO" userId="b1d065ec-05d8-4249-9bd7-87e1511a797f" providerId="ADAL" clId="{139AF803-C28C-430F-8BAA-BDF743040AED}" dt="2023-05-23T14:00:59.051" v="3748"/>
          <ac:spMkLst>
            <pc:docMk/>
            <pc:sldMk cId="3000886138" sldId="4137"/>
            <ac:spMk id="2" creationId="{D894E5D9-7988-8D9B-8BC8-FBBA065C5F0A}"/>
          </ac:spMkLst>
        </pc:spChg>
        <pc:spChg chg="del">
          <ac:chgData name="Martina BUONAURIO" userId="b1d065ec-05d8-4249-9bd7-87e1511a797f" providerId="ADAL" clId="{139AF803-C28C-430F-8BAA-BDF743040AED}" dt="2023-05-23T14:00:59.051" v="3748"/>
          <ac:spMkLst>
            <pc:docMk/>
            <pc:sldMk cId="3000886138" sldId="4137"/>
            <ac:spMk id="3" creationId="{B8088D09-6BEB-19B8-F0FB-A2871F0F3493}"/>
          </ac:spMkLst>
        </pc:spChg>
        <pc:spChg chg="del">
          <ac:chgData name="Martina BUONAURIO" userId="b1d065ec-05d8-4249-9bd7-87e1511a797f" providerId="ADAL" clId="{139AF803-C28C-430F-8BAA-BDF743040AED}" dt="2023-05-23T14:00:59.051" v="3748"/>
          <ac:spMkLst>
            <pc:docMk/>
            <pc:sldMk cId="3000886138" sldId="4137"/>
            <ac:spMk id="4" creationId="{973365FC-5BAD-E4C5-E1EC-8B5B3E8E7724}"/>
          </ac:spMkLst>
        </pc:spChg>
        <pc:spChg chg="mod ord">
          <ac:chgData name="Martina BUONAURIO" userId="b1d065ec-05d8-4249-9bd7-87e1511a797f" providerId="ADAL" clId="{139AF803-C28C-430F-8BAA-BDF743040AED}" dt="2023-05-23T14:01:18.683" v="3750" actId="700"/>
          <ac:spMkLst>
            <pc:docMk/>
            <pc:sldMk cId="3000886138" sldId="4137"/>
            <ac:spMk id="5" creationId="{25562024-4C6E-E5A3-859F-4FD2BB54EA72}"/>
          </ac:spMkLst>
        </pc:spChg>
        <pc:spChg chg="mod ord">
          <ac:chgData name="Martina BUONAURIO" userId="b1d065ec-05d8-4249-9bd7-87e1511a797f" providerId="ADAL" clId="{139AF803-C28C-430F-8BAA-BDF743040AED}" dt="2023-05-23T14:01:18.683" v="3750" actId="700"/>
          <ac:spMkLst>
            <pc:docMk/>
            <pc:sldMk cId="3000886138" sldId="4137"/>
            <ac:spMk id="6" creationId="{0B81F364-4B9C-8AF9-180F-59BA91EFE29A}"/>
          </ac:spMkLst>
        </pc:spChg>
        <pc:spChg chg="add del mod">
          <ac:chgData name="Martina BUONAURIO" userId="b1d065ec-05d8-4249-9bd7-87e1511a797f" providerId="ADAL" clId="{139AF803-C28C-430F-8BAA-BDF743040AED}" dt="2023-05-23T14:00:59.051" v="3748"/>
          <ac:spMkLst>
            <pc:docMk/>
            <pc:sldMk cId="3000886138" sldId="4137"/>
            <ac:spMk id="7" creationId="{9CEE319F-3787-8241-D13C-34043CEA5619}"/>
          </ac:spMkLst>
        </pc:spChg>
        <pc:spChg chg="add del mod">
          <ac:chgData name="Martina BUONAURIO" userId="b1d065ec-05d8-4249-9bd7-87e1511a797f" providerId="ADAL" clId="{139AF803-C28C-430F-8BAA-BDF743040AED}" dt="2023-05-23T14:00:59.051" v="3748"/>
          <ac:spMkLst>
            <pc:docMk/>
            <pc:sldMk cId="3000886138" sldId="4137"/>
            <ac:spMk id="8" creationId="{36F92414-48BB-8AEE-750D-7F1633CECCE9}"/>
          </ac:spMkLst>
        </pc:spChg>
        <pc:spChg chg="add del mod">
          <ac:chgData name="Martina BUONAURIO" userId="b1d065ec-05d8-4249-9bd7-87e1511a797f" providerId="ADAL" clId="{139AF803-C28C-430F-8BAA-BDF743040AED}" dt="2023-05-23T14:01:10.359" v="3749" actId="700"/>
          <ac:spMkLst>
            <pc:docMk/>
            <pc:sldMk cId="3000886138" sldId="4137"/>
            <ac:spMk id="9" creationId="{F89919C1-1AD0-1B0C-11CE-7721CAA3EDA9}"/>
          </ac:spMkLst>
        </pc:spChg>
        <pc:spChg chg="add del mod">
          <ac:chgData name="Martina BUONAURIO" userId="b1d065ec-05d8-4249-9bd7-87e1511a797f" providerId="ADAL" clId="{139AF803-C28C-430F-8BAA-BDF743040AED}" dt="2023-05-23T14:01:10.359" v="3749" actId="700"/>
          <ac:spMkLst>
            <pc:docMk/>
            <pc:sldMk cId="3000886138" sldId="4137"/>
            <ac:spMk id="10" creationId="{FF0A889D-B213-8524-DCF0-A63C976B76AC}"/>
          </ac:spMkLst>
        </pc:spChg>
        <pc:spChg chg="add del mod">
          <ac:chgData name="Martina BUONAURIO" userId="b1d065ec-05d8-4249-9bd7-87e1511a797f" providerId="ADAL" clId="{139AF803-C28C-430F-8BAA-BDF743040AED}" dt="2023-05-23T14:01:10.359" v="3749" actId="700"/>
          <ac:spMkLst>
            <pc:docMk/>
            <pc:sldMk cId="3000886138" sldId="4137"/>
            <ac:spMk id="11" creationId="{8B86DD15-E508-2923-A959-B6E6F33AE98C}"/>
          </ac:spMkLst>
        </pc:spChg>
        <pc:spChg chg="add del mod">
          <ac:chgData name="Martina BUONAURIO" userId="b1d065ec-05d8-4249-9bd7-87e1511a797f" providerId="ADAL" clId="{139AF803-C28C-430F-8BAA-BDF743040AED}" dt="2023-05-23T14:01:42.258" v="3755"/>
          <ac:spMkLst>
            <pc:docMk/>
            <pc:sldMk cId="3000886138" sldId="4137"/>
            <ac:spMk id="12" creationId="{9872E259-DFC6-91A8-D982-B33F7242F2F0}"/>
          </ac:spMkLst>
        </pc:spChg>
        <pc:spChg chg="add mod">
          <ac:chgData name="Martina BUONAURIO" userId="b1d065ec-05d8-4249-9bd7-87e1511a797f" providerId="ADAL" clId="{139AF803-C28C-430F-8BAA-BDF743040AED}" dt="2023-05-23T14:03:47.358" v="3951" actId="20577"/>
          <ac:spMkLst>
            <pc:docMk/>
            <pc:sldMk cId="3000886138" sldId="4137"/>
            <ac:spMk id="13" creationId="{F7B0FD39-553F-30DB-0362-6BF8BEF5A8E4}"/>
          </ac:spMkLst>
        </pc:spChg>
        <pc:spChg chg="add del mod">
          <ac:chgData name="Martina BUONAURIO" userId="b1d065ec-05d8-4249-9bd7-87e1511a797f" providerId="ADAL" clId="{139AF803-C28C-430F-8BAA-BDF743040AED}" dt="2023-05-23T14:02:15.698" v="3795"/>
          <ac:spMkLst>
            <pc:docMk/>
            <pc:sldMk cId="3000886138" sldId="4137"/>
            <ac:spMk id="14" creationId="{09A2D520-4255-7BE8-01D9-C16A3146581A}"/>
          </ac:spMkLst>
        </pc:spChg>
        <pc:spChg chg="add mod">
          <ac:chgData name="Martina BUONAURIO" userId="b1d065ec-05d8-4249-9bd7-87e1511a797f" providerId="ADAL" clId="{139AF803-C28C-430F-8BAA-BDF743040AED}" dt="2023-05-23T16:07:50.917" v="4905"/>
          <ac:spMkLst>
            <pc:docMk/>
            <pc:sldMk cId="3000886138" sldId="4137"/>
            <ac:spMk id="15" creationId="{2560569C-DBB9-6DDB-B4DF-256F5A990685}"/>
          </ac:spMkLst>
        </pc:spChg>
      </pc:sldChg>
    </pc:docChg>
  </pc:docChgLst>
  <pc:docChgLst>
    <pc:chgData name="Claudia BERNINI" userId="3cb701cb-c3ad-40f5-b01f-82708e4fcf0d" providerId="ADAL" clId="{505F018F-0F7F-470A-B180-C87E312B27B0}"/>
    <pc:docChg chg="modSld">
      <pc:chgData name="Claudia BERNINI" userId="3cb701cb-c3ad-40f5-b01f-82708e4fcf0d" providerId="ADAL" clId="{505F018F-0F7F-470A-B180-C87E312B27B0}" dt="2023-05-29T09:12:37.492" v="24"/>
      <pc:docMkLst>
        <pc:docMk/>
      </pc:docMkLst>
      <pc:sldChg chg="addCm">
        <pc:chgData name="Claudia BERNINI" userId="3cb701cb-c3ad-40f5-b01f-82708e4fcf0d" providerId="ADAL" clId="{505F018F-0F7F-470A-B180-C87E312B27B0}" dt="2023-05-29T08:43:14.727" v="1"/>
        <pc:sldMkLst>
          <pc:docMk/>
          <pc:sldMk cId="2997990190" sldId="4124"/>
        </pc:sldMkLst>
        <pc:extLst>
          <p:ext xmlns:p="http://schemas.openxmlformats.org/presentationml/2006/main" uri="{D6D511B9-2390-475A-947B-AFAB55BFBCF1}">
            <pc226:cmChg xmlns:pc226="http://schemas.microsoft.com/office/powerpoint/2022/06/main/command" chg="add">
              <pc226:chgData name="Claudia BERNINI" userId="3cb701cb-c3ad-40f5-b01f-82708e4fcf0d" providerId="ADAL" clId="{505F018F-0F7F-470A-B180-C87E312B27B0}" dt="2023-05-29T08:43:14.727" v="1"/>
              <pc2:cmMkLst xmlns:pc2="http://schemas.microsoft.com/office/powerpoint/2019/9/main/command">
                <pc:docMk/>
                <pc:sldMk cId="2997990190" sldId="4124"/>
                <pc2:cmMk id="{F44B8CAF-F958-44E1-BE43-516849E6F781}"/>
              </pc2:cmMkLst>
            </pc226:cmChg>
          </p:ext>
        </pc:extLst>
      </pc:sldChg>
      <pc:sldChg chg="addCm">
        <pc:chgData name="Claudia BERNINI" userId="3cb701cb-c3ad-40f5-b01f-82708e4fcf0d" providerId="ADAL" clId="{505F018F-0F7F-470A-B180-C87E312B27B0}" dt="2023-05-29T08:43:59.226" v="2"/>
        <pc:sldMkLst>
          <pc:docMk/>
          <pc:sldMk cId="952471839" sldId="4126"/>
        </pc:sldMkLst>
        <pc:extLst>
          <p:ext xmlns:p="http://schemas.openxmlformats.org/presentationml/2006/main" uri="{D6D511B9-2390-475A-947B-AFAB55BFBCF1}">
            <pc226:cmChg xmlns:pc226="http://schemas.microsoft.com/office/powerpoint/2022/06/main/command" chg="add">
              <pc226:chgData name="Claudia BERNINI" userId="3cb701cb-c3ad-40f5-b01f-82708e4fcf0d" providerId="ADAL" clId="{505F018F-0F7F-470A-B180-C87E312B27B0}" dt="2023-05-29T08:41:49.511" v="0"/>
              <pc2:cmMkLst xmlns:pc2="http://schemas.microsoft.com/office/powerpoint/2019/9/main/command">
                <pc:docMk/>
                <pc:sldMk cId="952471839" sldId="4126"/>
                <pc2:cmMk id="{F64A2B85-84A1-48AA-A03C-B0CF18AE4524}"/>
              </pc2:cmMkLst>
            </pc226:cmChg>
            <pc226:cmChg xmlns:pc226="http://schemas.microsoft.com/office/powerpoint/2022/06/main/command" chg="add">
              <pc226:chgData name="Claudia BERNINI" userId="3cb701cb-c3ad-40f5-b01f-82708e4fcf0d" providerId="ADAL" clId="{505F018F-0F7F-470A-B180-C87E312B27B0}" dt="2023-05-29T08:43:59.226" v="2"/>
              <pc2:cmMkLst xmlns:pc2="http://schemas.microsoft.com/office/powerpoint/2019/9/main/command">
                <pc:docMk/>
                <pc:sldMk cId="952471839" sldId="4126"/>
                <pc2:cmMk id="{9EAD83AB-CDE2-4A54-B7F5-C3D893E55AF8}"/>
              </pc2:cmMkLst>
            </pc226:cmChg>
          </p:ext>
        </pc:extLst>
      </pc:sldChg>
      <pc:sldChg chg="addCm delCm">
        <pc:chgData name="Claudia BERNINI" userId="3cb701cb-c3ad-40f5-b01f-82708e4fcf0d" providerId="ADAL" clId="{505F018F-0F7F-470A-B180-C87E312B27B0}" dt="2023-05-29T09:00:45.929" v="16"/>
        <pc:sldMkLst>
          <pc:docMk/>
          <pc:sldMk cId="545162706" sldId="4127"/>
        </pc:sldMkLst>
        <pc:extLst>
          <p:ext xmlns:p="http://schemas.openxmlformats.org/presentationml/2006/main" uri="{D6D511B9-2390-475A-947B-AFAB55BFBCF1}">
            <pc226:cmChg xmlns:pc226="http://schemas.microsoft.com/office/powerpoint/2022/06/main/command" chg="add">
              <pc226:chgData name="Claudia BERNINI" userId="3cb701cb-c3ad-40f5-b01f-82708e4fcf0d" providerId="ADAL" clId="{505F018F-0F7F-470A-B180-C87E312B27B0}" dt="2023-05-29T09:00:42.196" v="15"/>
              <pc2:cmMkLst xmlns:pc2="http://schemas.microsoft.com/office/powerpoint/2019/9/main/command">
                <pc:docMk/>
                <pc:sldMk cId="545162706" sldId="4127"/>
                <pc2:cmMk id="{8D959B02-05F8-4176-A830-CCB96F39EA11}"/>
              </pc2:cmMkLst>
            </pc226:cmChg>
            <pc226:cmChg xmlns:pc226="http://schemas.microsoft.com/office/powerpoint/2022/06/main/command" chg="add">
              <pc226:chgData name="Claudia BERNINI" userId="3cb701cb-c3ad-40f5-b01f-82708e4fcf0d" providerId="ADAL" clId="{505F018F-0F7F-470A-B180-C87E312B27B0}" dt="2023-05-29T08:55:36.290" v="9"/>
              <pc2:cmMkLst xmlns:pc2="http://schemas.microsoft.com/office/powerpoint/2019/9/main/command">
                <pc:docMk/>
                <pc:sldMk cId="545162706" sldId="4127"/>
                <pc2:cmMk id="{D6A41812-E0CF-4004-A722-B2D7EC8A33A0}"/>
              </pc2:cmMkLst>
            </pc226:cmChg>
            <pc226:cmChg xmlns:pc226="http://schemas.microsoft.com/office/powerpoint/2022/06/main/command" chg="add del">
              <pc226:chgData name="Claudia BERNINI" userId="3cb701cb-c3ad-40f5-b01f-82708e4fcf0d" providerId="ADAL" clId="{505F018F-0F7F-470A-B180-C87E312B27B0}" dt="2023-05-29T09:00:45.929" v="16"/>
              <pc2:cmMkLst xmlns:pc2="http://schemas.microsoft.com/office/powerpoint/2019/9/main/command">
                <pc:docMk/>
                <pc:sldMk cId="545162706" sldId="4127"/>
                <pc2:cmMk id="{6FEE7B42-E1AC-49D4-A29B-CD69021BFFE1}"/>
              </pc2:cmMkLst>
            </pc226:cmChg>
            <pc226:cmChg xmlns:pc226="http://schemas.microsoft.com/office/powerpoint/2022/06/main/command" chg="add">
              <pc226:chgData name="Claudia BERNINI" userId="3cb701cb-c3ad-40f5-b01f-82708e4fcf0d" providerId="ADAL" clId="{505F018F-0F7F-470A-B180-C87E312B27B0}" dt="2023-05-29T08:55:57.316" v="10"/>
              <pc2:cmMkLst xmlns:pc2="http://schemas.microsoft.com/office/powerpoint/2019/9/main/command">
                <pc:docMk/>
                <pc:sldMk cId="545162706" sldId="4127"/>
                <pc2:cmMk id="{4F0ABA77-B715-4DE1-8712-8F169A03F269}"/>
              </pc2:cmMkLst>
            </pc226:cmChg>
            <pc226:cmChg xmlns:pc226="http://schemas.microsoft.com/office/powerpoint/2022/06/main/command" chg="add">
              <pc226:chgData name="Claudia BERNINI" userId="3cb701cb-c3ad-40f5-b01f-82708e4fcf0d" providerId="ADAL" clId="{505F018F-0F7F-470A-B180-C87E312B27B0}" dt="2023-05-29T08:56:47.614" v="11"/>
              <pc2:cmMkLst xmlns:pc2="http://schemas.microsoft.com/office/powerpoint/2019/9/main/command">
                <pc:docMk/>
                <pc:sldMk cId="545162706" sldId="4127"/>
                <pc2:cmMk id="{E9CF83BF-E534-40C8-8642-891617FC96AC}"/>
              </pc2:cmMkLst>
            </pc226:cmChg>
          </p:ext>
        </pc:extLst>
      </pc:sldChg>
      <pc:sldChg chg="addCm">
        <pc:chgData name="Claudia BERNINI" userId="3cb701cb-c3ad-40f5-b01f-82708e4fcf0d" providerId="ADAL" clId="{505F018F-0F7F-470A-B180-C87E312B27B0}" dt="2023-05-29T09:05:01.429" v="20"/>
        <pc:sldMkLst>
          <pc:docMk/>
          <pc:sldMk cId="210632189" sldId="4128"/>
        </pc:sldMkLst>
        <pc:extLst>
          <p:ext xmlns:p="http://schemas.openxmlformats.org/presentationml/2006/main" uri="{D6D511B9-2390-475A-947B-AFAB55BFBCF1}">
            <pc226:cmChg xmlns:pc226="http://schemas.microsoft.com/office/powerpoint/2022/06/main/command" chg="add">
              <pc226:chgData name="Claudia BERNINI" userId="3cb701cb-c3ad-40f5-b01f-82708e4fcf0d" providerId="ADAL" clId="{505F018F-0F7F-470A-B180-C87E312B27B0}" dt="2023-05-29T09:05:01.429" v="20"/>
              <pc2:cmMkLst xmlns:pc2="http://schemas.microsoft.com/office/powerpoint/2019/9/main/command">
                <pc:docMk/>
                <pc:sldMk cId="210632189" sldId="4128"/>
                <pc2:cmMk id="{43B510F8-F640-49E2-9568-2795DF36FFD4}"/>
              </pc2:cmMkLst>
            </pc226:cmChg>
          </p:ext>
        </pc:extLst>
      </pc:sldChg>
      <pc:sldChg chg="addCm">
        <pc:chgData name="Claudia BERNINI" userId="3cb701cb-c3ad-40f5-b01f-82708e4fcf0d" providerId="ADAL" clId="{505F018F-0F7F-470A-B180-C87E312B27B0}" dt="2023-05-29T09:09:25.242" v="22"/>
        <pc:sldMkLst>
          <pc:docMk/>
          <pc:sldMk cId="2152043377" sldId="4129"/>
        </pc:sldMkLst>
        <pc:extLst>
          <p:ext xmlns:p="http://schemas.openxmlformats.org/presentationml/2006/main" uri="{D6D511B9-2390-475A-947B-AFAB55BFBCF1}">
            <pc226:cmChg xmlns:pc226="http://schemas.microsoft.com/office/powerpoint/2022/06/main/command" chg="add">
              <pc226:chgData name="Claudia BERNINI" userId="3cb701cb-c3ad-40f5-b01f-82708e4fcf0d" providerId="ADAL" clId="{505F018F-0F7F-470A-B180-C87E312B27B0}" dt="2023-05-29T09:07:13.037" v="21"/>
              <pc2:cmMkLst xmlns:pc2="http://schemas.microsoft.com/office/powerpoint/2019/9/main/command">
                <pc:docMk/>
                <pc:sldMk cId="2152043377" sldId="4129"/>
                <pc2:cmMk id="{97DA241A-E721-4B36-9A3E-E9687714F68A}"/>
              </pc2:cmMkLst>
            </pc226:cmChg>
            <pc226:cmChg xmlns:pc226="http://schemas.microsoft.com/office/powerpoint/2022/06/main/command" chg="add">
              <pc226:chgData name="Claudia BERNINI" userId="3cb701cb-c3ad-40f5-b01f-82708e4fcf0d" providerId="ADAL" clId="{505F018F-0F7F-470A-B180-C87E312B27B0}" dt="2023-05-29T09:09:25.242" v="22"/>
              <pc2:cmMkLst xmlns:pc2="http://schemas.microsoft.com/office/powerpoint/2019/9/main/command">
                <pc:docMk/>
                <pc:sldMk cId="2152043377" sldId="4129"/>
                <pc2:cmMk id="{2A465F43-7F77-4745-85F4-79A5B93C47EC}"/>
              </pc2:cmMkLst>
            </pc226:cmChg>
          </p:ext>
        </pc:extLst>
      </pc:sldChg>
      <pc:sldChg chg="addCm">
        <pc:chgData name="Claudia BERNINI" userId="3cb701cb-c3ad-40f5-b01f-82708e4fcf0d" providerId="ADAL" clId="{505F018F-0F7F-470A-B180-C87E312B27B0}" dt="2023-05-29T09:10:26.542" v="23"/>
        <pc:sldMkLst>
          <pc:docMk/>
          <pc:sldMk cId="4248889936" sldId="4130"/>
        </pc:sldMkLst>
        <pc:extLst>
          <p:ext xmlns:p="http://schemas.openxmlformats.org/presentationml/2006/main" uri="{D6D511B9-2390-475A-947B-AFAB55BFBCF1}">
            <pc226:cmChg xmlns:pc226="http://schemas.microsoft.com/office/powerpoint/2022/06/main/command" chg="add">
              <pc226:chgData name="Claudia BERNINI" userId="3cb701cb-c3ad-40f5-b01f-82708e4fcf0d" providerId="ADAL" clId="{505F018F-0F7F-470A-B180-C87E312B27B0}" dt="2023-05-29T09:10:26.542" v="23"/>
              <pc2:cmMkLst xmlns:pc2="http://schemas.microsoft.com/office/powerpoint/2019/9/main/command">
                <pc:docMk/>
                <pc:sldMk cId="4248889936" sldId="4130"/>
                <pc2:cmMk id="{EBF321CA-6DE8-49D8-8756-A501F6784CF2}"/>
              </pc2:cmMkLst>
            </pc226:cmChg>
          </p:ext>
        </pc:extLst>
      </pc:sldChg>
      <pc:sldChg chg="addCm">
        <pc:chgData name="Claudia BERNINI" userId="3cb701cb-c3ad-40f5-b01f-82708e4fcf0d" providerId="ADAL" clId="{505F018F-0F7F-470A-B180-C87E312B27B0}" dt="2023-05-29T09:03:59.990" v="19"/>
        <pc:sldMkLst>
          <pc:docMk/>
          <pc:sldMk cId="4164750802" sldId="4131"/>
        </pc:sldMkLst>
        <pc:extLst>
          <p:ext xmlns:p="http://schemas.openxmlformats.org/presentationml/2006/main" uri="{D6D511B9-2390-475A-947B-AFAB55BFBCF1}">
            <pc226:cmChg xmlns:pc226="http://schemas.microsoft.com/office/powerpoint/2022/06/main/command" chg="add">
              <pc226:chgData name="Claudia BERNINI" userId="3cb701cb-c3ad-40f5-b01f-82708e4fcf0d" providerId="ADAL" clId="{505F018F-0F7F-470A-B180-C87E312B27B0}" dt="2023-05-29T09:03:59.990" v="19"/>
              <pc2:cmMkLst xmlns:pc2="http://schemas.microsoft.com/office/powerpoint/2019/9/main/command">
                <pc:docMk/>
                <pc:sldMk cId="4164750802" sldId="4131"/>
                <pc2:cmMk id="{0D364B60-C876-4D94-A1F9-7F2C040675F8}"/>
              </pc2:cmMkLst>
            </pc226:cmChg>
            <pc226:cmChg xmlns:pc226="http://schemas.microsoft.com/office/powerpoint/2022/06/main/command" chg="add">
              <pc226:chgData name="Claudia BERNINI" userId="3cb701cb-c3ad-40f5-b01f-82708e4fcf0d" providerId="ADAL" clId="{505F018F-0F7F-470A-B180-C87E312B27B0}" dt="2023-05-29T09:02:51.352" v="18"/>
              <pc2:cmMkLst xmlns:pc2="http://schemas.microsoft.com/office/powerpoint/2019/9/main/command">
                <pc:docMk/>
                <pc:sldMk cId="4164750802" sldId="4131"/>
                <pc2:cmMk id="{6A27DFAC-4EFF-4315-8341-555BCA9D8F7F}"/>
              </pc2:cmMkLst>
            </pc226:cmChg>
            <pc226:cmChg xmlns:pc226="http://schemas.microsoft.com/office/powerpoint/2022/06/main/command" chg="add">
              <pc226:chgData name="Claudia BERNINI" userId="3cb701cb-c3ad-40f5-b01f-82708e4fcf0d" providerId="ADAL" clId="{505F018F-0F7F-470A-B180-C87E312B27B0}" dt="2023-05-29T09:01:01.558" v="17"/>
              <pc2:cmMkLst xmlns:pc2="http://schemas.microsoft.com/office/powerpoint/2019/9/main/command">
                <pc:docMk/>
                <pc:sldMk cId="4164750802" sldId="4131"/>
                <pc2:cmMk id="{72C340CA-A65B-4FD3-B0F6-761BF0DD2567}"/>
              </pc2:cmMkLst>
            </pc226:cmChg>
          </p:ext>
        </pc:extLst>
      </pc:sldChg>
      <pc:sldChg chg="addCm">
        <pc:chgData name="Claudia BERNINI" userId="3cb701cb-c3ad-40f5-b01f-82708e4fcf0d" providerId="ADAL" clId="{505F018F-0F7F-470A-B180-C87E312B27B0}" dt="2023-05-29T09:12:37.492" v="24"/>
        <pc:sldMkLst>
          <pc:docMk/>
          <pc:sldMk cId="897979601" sldId="4132"/>
        </pc:sldMkLst>
        <pc:extLst>
          <p:ext xmlns:p="http://schemas.openxmlformats.org/presentationml/2006/main" uri="{D6D511B9-2390-475A-947B-AFAB55BFBCF1}">
            <pc226:cmChg xmlns:pc226="http://schemas.microsoft.com/office/powerpoint/2022/06/main/command" chg="add">
              <pc226:chgData name="Claudia BERNINI" userId="3cb701cb-c3ad-40f5-b01f-82708e4fcf0d" providerId="ADAL" clId="{505F018F-0F7F-470A-B180-C87E312B27B0}" dt="2023-05-29T09:12:37.492" v="24"/>
              <pc2:cmMkLst xmlns:pc2="http://schemas.microsoft.com/office/powerpoint/2019/9/main/command">
                <pc:docMk/>
                <pc:sldMk cId="897979601" sldId="4132"/>
                <pc2:cmMk id="{F7824402-62EC-4800-91ED-8A2A8F3523FD}"/>
              </pc2:cmMkLst>
            </pc226:cmChg>
          </p:ext>
        </pc:extLst>
      </pc:sldChg>
      <pc:sldChg chg="modSp mod addCm">
        <pc:chgData name="Claudia BERNINI" userId="3cb701cb-c3ad-40f5-b01f-82708e4fcf0d" providerId="ADAL" clId="{505F018F-0F7F-470A-B180-C87E312B27B0}" dt="2023-05-29T09:00:01.500" v="14"/>
        <pc:sldMkLst>
          <pc:docMk/>
          <pc:sldMk cId="1485716469" sldId="4134"/>
        </pc:sldMkLst>
        <pc:spChg chg="mod">
          <ac:chgData name="Claudia BERNINI" userId="3cb701cb-c3ad-40f5-b01f-82708e4fcf0d" providerId="ADAL" clId="{505F018F-0F7F-470A-B180-C87E312B27B0}" dt="2023-05-29T08:57:43.210" v="12" actId="1076"/>
          <ac:spMkLst>
            <pc:docMk/>
            <pc:sldMk cId="1485716469" sldId="4134"/>
            <ac:spMk id="74" creationId="{6BDE5770-27BB-CF35-31EA-E82D27921667}"/>
          </ac:spMkLst>
        </pc:spChg>
        <pc:cxnChg chg="mod">
          <ac:chgData name="Claudia BERNINI" userId="3cb701cb-c3ad-40f5-b01f-82708e4fcf0d" providerId="ADAL" clId="{505F018F-0F7F-470A-B180-C87E312B27B0}" dt="2023-05-29T08:57:43.210" v="12" actId="1076"/>
          <ac:cxnSpMkLst>
            <pc:docMk/>
            <pc:sldMk cId="1485716469" sldId="4134"/>
            <ac:cxnSpMk id="73" creationId="{F9468517-A8EB-A7DE-DB2F-B7FEEF7C8CB7}"/>
          </ac:cxnSpMkLst>
        </pc:cxnChg>
        <pc:extLst>
          <p:ext xmlns:p="http://schemas.openxmlformats.org/presentationml/2006/main" uri="{D6D511B9-2390-475A-947B-AFAB55BFBCF1}">
            <pc226:cmChg xmlns:pc226="http://schemas.microsoft.com/office/powerpoint/2022/06/main/command" chg="add">
              <pc226:chgData name="Claudia BERNINI" userId="3cb701cb-c3ad-40f5-b01f-82708e4fcf0d" providerId="ADAL" clId="{505F018F-0F7F-470A-B180-C87E312B27B0}" dt="2023-05-29T08:57:52.861" v="13"/>
              <pc2:cmMkLst xmlns:pc2="http://schemas.microsoft.com/office/powerpoint/2019/9/main/command">
                <pc:docMk/>
                <pc:sldMk cId="1485716469" sldId="4134"/>
                <pc2:cmMk id="{007DD0B4-1F0B-46A3-876A-072FC09FA967}"/>
              </pc2:cmMkLst>
            </pc226:cmChg>
            <pc226:cmChg xmlns:pc226="http://schemas.microsoft.com/office/powerpoint/2022/06/main/command" chg="add">
              <pc226:chgData name="Claudia BERNINI" userId="3cb701cb-c3ad-40f5-b01f-82708e4fcf0d" providerId="ADAL" clId="{505F018F-0F7F-470A-B180-C87E312B27B0}" dt="2023-05-29T09:00:01.500" v="14"/>
              <pc2:cmMkLst xmlns:pc2="http://schemas.microsoft.com/office/powerpoint/2019/9/main/command">
                <pc:docMk/>
                <pc:sldMk cId="1485716469" sldId="4134"/>
                <pc2:cmMk id="{ED6AB1CB-9295-4A4D-929A-B417B165DBBA}"/>
              </pc2:cmMkLst>
            </pc226:cmChg>
          </p:ext>
        </pc:extLst>
      </pc:sldChg>
      <pc:sldChg chg="modSp mod addCm modCm">
        <pc:chgData name="Claudia BERNINI" userId="3cb701cb-c3ad-40f5-b01f-82708e4fcf0d" providerId="ADAL" clId="{505F018F-0F7F-470A-B180-C87E312B27B0}" dt="2023-05-29T08:48:02.330" v="6"/>
        <pc:sldMkLst>
          <pc:docMk/>
          <pc:sldMk cId="2534103013" sldId="4135"/>
        </pc:sldMkLst>
        <pc:spChg chg="mod">
          <ac:chgData name="Claudia BERNINI" userId="3cb701cb-c3ad-40f5-b01f-82708e4fcf0d" providerId="ADAL" clId="{505F018F-0F7F-470A-B180-C87E312B27B0}" dt="2023-05-29T08:46:46.581" v="4" actId="1076"/>
          <ac:spMkLst>
            <pc:docMk/>
            <pc:sldMk cId="2534103013" sldId="4135"/>
            <ac:spMk id="21" creationId="{A75B4B95-B224-1374-CDE7-D5A03AAE367C}"/>
          </ac:spMkLst>
        </pc:spChg>
        <pc:extLst>
          <p:ext xmlns:p="http://schemas.openxmlformats.org/presentationml/2006/main" uri="{D6D511B9-2390-475A-947B-AFAB55BFBCF1}">
            <pc226:cmChg xmlns:pc226="http://schemas.microsoft.com/office/powerpoint/2022/06/main/command" chg="add mod">
              <pc226:chgData name="Claudia BERNINI" userId="3cb701cb-c3ad-40f5-b01f-82708e4fcf0d" providerId="ADAL" clId="{505F018F-0F7F-470A-B180-C87E312B27B0}" dt="2023-05-29T08:48:02.330" v="6"/>
              <pc2:cmMkLst xmlns:pc2="http://schemas.microsoft.com/office/powerpoint/2019/9/main/command">
                <pc:docMk/>
                <pc:sldMk cId="2534103013" sldId="4135"/>
                <pc2:cmMk id="{DAF369C5-4995-4797-BFFA-1761BB9800A5}"/>
              </pc2:cmMkLst>
            </pc226:cmChg>
            <pc226:cmChg xmlns:pc226="http://schemas.microsoft.com/office/powerpoint/2022/06/main/command" chg="add">
              <pc226:chgData name="Claudia BERNINI" userId="3cb701cb-c3ad-40f5-b01f-82708e4fcf0d" providerId="ADAL" clId="{505F018F-0F7F-470A-B180-C87E312B27B0}" dt="2023-05-29T08:47:19.065" v="5"/>
              <pc2:cmMkLst xmlns:pc2="http://schemas.microsoft.com/office/powerpoint/2019/9/main/command">
                <pc:docMk/>
                <pc:sldMk cId="2534103013" sldId="4135"/>
                <pc2:cmMk id="{3B61E3F0-20D2-4D18-BE6A-F3802D698EF4}"/>
              </pc2:cmMkLst>
            </pc226:cmChg>
          </p:ext>
        </pc:extLst>
      </pc:sldChg>
      <pc:sldChg chg="addCm">
        <pc:chgData name="Claudia BERNINI" userId="3cb701cb-c3ad-40f5-b01f-82708e4fcf0d" providerId="ADAL" clId="{505F018F-0F7F-470A-B180-C87E312B27B0}" dt="2023-05-29T08:48:46.516" v="7"/>
        <pc:sldMkLst>
          <pc:docMk/>
          <pc:sldMk cId="614497604" sldId="4136"/>
        </pc:sldMkLst>
        <pc:extLst>
          <p:ext xmlns:p="http://schemas.openxmlformats.org/presentationml/2006/main" uri="{D6D511B9-2390-475A-947B-AFAB55BFBCF1}">
            <pc226:cmChg xmlns:pc226="http://schemas.microsoft.com/office/powerpoint/2022/06/main/command" chg="add">
              <pc226:chgData name="Claudia BERNINI" userId="3cb701cb-c3ad-40f5-b01f-82708e4fcf0d" providerId="ADAL" clId="{505F018F-0F7F-470A-B180-C87E312B27B0}" dt="2023-05-29T08:48:46.516" v="7"/>
              <pc2:cmMkLst xmlns:pc2="http://schemas.microsoft.com/office/powerpoint/2019/9/main/command">
                <pc:docMk/>
                <pc:sldMk cId="614497604" sldId="4136"/>
                <pc2:cmMk id="{9A826C71-5122-4A25-AE99-ED8281F6AEA8}"/>
              </pc2:cmMkLst>
            </pc226:cmChg>
          </p:ext>
        </pc:extLst>
      </pc:sldChg>
    </pc:docChg>
  </pc:docChgLst>
</pc:chgInfo>
</file>

<file path=ppt/comments/modernComment_101C_B2B1B32E.xml><?xml version="1.0" encoding="utf-8"?>
<p188:cmLst xmlns:a="http://schemas.openxmlformats.org/drawingml/2006/main" xmlns:r="http://schemas.openxmlformats.org/officeDocument/2006/relationships" xmlns:p188="http://schemas.microsoft.com/office/powerpoint/2018/8/main">
  <p188:cm id="{F44B8CAF-F958-44E1-BE43-516849E6F781}" authorId="{3253CC17-C36F-834C-6994-F143FFC38B89}" created="2023-05-29T08:43:14.659">
    <ac:deMkLst xmlns:ac="http://schemas.microsoft.com/office/drawing/2013/main/command">
      <pc:docMk xmlns:pc="http://schemas.microsoft.com/office/powerpoint/2013/main/command"/>
      <pc:sldMk xmlns:pc="http://schemas.microsoft.com/office/powerpoint/2013/main/command" cId="2997990190" sldId="4124"/>
      <ac:spMk id="50" creationId="{D8D8CFAF-FE9C-9B76-1126-9A2D7DFAFD38}"/>
    </ac:deMkLst>
    <p188:txBody>
      <a:bodyPr/>
      <a:lstStyle/>
      <a:p>
        <a:r>
          <a:rPr lang="it-IT"/>
          <a:t>In BE questa è la classificazione, non si tratta di archivi o sezioni, sia che si tratti di "riciclo" da altri archivi, sia che ci sia un archivio dedicato </a:t>
        </a:r>
      </a:p>
    </p188:txBody>
  </p188:cm>
</p188:cmLst>
</file>

<file path=ppt/comments/modernComment_101E_38C5911F.xml><?xml version="1.0" encoding="utf-8"?>
<p188:cmLst xmlns:a="http://schemas.openxmlformats.org/drawingml/2006/main" xmlns:r="http://schemas.openxmlformats.org/officeDocument/2006/relationships" xmlns:p188="http://schemas.microsoft.com/office/powerpoint/2018/8/main">
  <p188:cm id="{F64A2B85-84A1-48AA-A03C-B0CF18AE4524}" authorId="{3253CC17-C36F-834C-6994-F143FFC38B89}" created="2023-05-29T08:41:49.413">
    <ac:txMkLst xmlns:ac="http://schemas.microsoft.com/office/drawing/2013/main/command">
      <pc:docMk xmlns:pc="http://schemas.microsoft.com/office/powerpoint/2013/main/command"/>
      <pc:sldMk xmlns:pc="http://schemas.microsoft.com/office/powerpoint/2013/main/command" cId="952471839" sldId="4126"/>
      <ac:spMk id="48" creationId="{B0B503E9-060F-50AE-AB96-16134BF69EE9}"/>
      <ac:txMk cp="0" len="140">
        <ac:context len="141" hash="1035479300"/>
      </ac:txMk>
    </ac:txMkLst>
    <p188:pos x="2702132" y="263805"/>
    <p188:txBody>
      <a:bodyPr/>
      <a:lstStyle/>
      <a:p>
        <a:r>
          <a:rPr lang="it-IT"/>
          <a:t>Per il Go Live ci sarà almeno una videopillola? </a:t>
        </a:r>
      </a:p>
    </p188:txBody>
  </p188:cm>
  <p188:cm id="{9EAD83AB-CDE2-4A54-B7F5-C3D893E55AF8}" authorId="{3253CC17-C36F-834C-6994-F143FFC38B89}" created="2023-05-29T08:43:59.186">
    <ac:txMkLst xmlns:ac="http://schemas.microsoft.com/office/drawing/2013/main/command">
      <pc:docMk xmlns:pc="http://schemas.microsoft.com/office/powerpoint/2013/main/command"/>
      <pc:sldMk xmlns:pc="http://schemas.microsoft.com/office/powerpoint/2013/main/command" cId="952471839" sldId="4126"/>
      <ac:spMk id="55" creationId="{BB70E2E1-E4EF-7E2B-C51E-D9975A95A0DE}"/>
      <ac:txMk cp="0" len="56">
        <ac:context len="57" hash="1079305980"/>
      </ac:txMk>
    </ac:txMkLst>
    <p188:pos x="4187614" y="259564"/>
    <p188:txBody>
      <a:bodyPr/>
      <a:lstStyle/>
      <a:p>
        <a:r>
          <a:rPr lang="it-IT"/>
          <a:t>Questa form va creata (prevedere dati che deve richiedere)</a:t>
        </a:r>
      </a:p>
    </p188:txBody>
  </p188:cm>
</p188:cmLst>
</file>

<file path=ppt/comments/modernComment_101F_207E85D2.xml><?xml version="1.0" encoding="utf-8"?>
<p188:cmLst xmlns:a="http://schemas.openxmlformats.org/drawingml/2006/main" xmlns:r="http://schemas.openxmlformats.org/officeDocument/2006/relationships" xmlns:p188="http://schemas.microsoft.com/office/powerpoint/2018/8/main">
  <p188:cm id="{D6A41812-E0CF-4004-A722-B2D7EC8A33A0}" authorId="{3253CC17-C36F-834C-6994-F143FFC38B89}" created="2023-05-29T08:55:36.234">
    <ac:txMkLst xmlns:ac="http://schemas.microsoft.com/office/drawing/2013/main/command">
      <pc:docMk xmlns:pc="http://schemas.microsoft.com/office/powerpoint/2013/main/command"/>
      <pc:sldMk xmlns:pc="http://schemas.microsoft.com/office/powerpoint/2013/main/command" cId="545162706" sldId="4127"/>
      <ac:spMk id="22" creationId="{230BDDAD-7685-1E7D-46B7-7ED870AFACD1}"/>
      <ac:txMk cp="1" len="444">
        <ac:context len="446" hash="3035093703"/>
      </ac:txMk>
    </ac:txMkLst>
    <p188:pos x="11194603" y="236255"/>
    <p188:txBody>
      <a:bodyPr/>
      <a:lstStyle/>
      <a:p>
        <a:r>
          <a:rPr lang="it-IT"/>
          <a:t>Se il sito eredita i contenuti da altri archivi, erediterà l'immagine inserita nell'archivio di provenienza: andranno pertanto verificati eventuali adeguamenti ai BE di provenienza e dovrà essere sempre prevista </a:t>
        </a:r>
      </a:p>
    </p188:txBody>
  </p188:cm>
  <p188:cm id="{4F0ABA77-B715-4DE1-8712-8F169A03F269}" authorId="{3253CC17-C36F-834C-6994-F143FFC38B89}" created="2023-05-29T08:55:57.270">
    <ac:txMkLst xmlns:ac="http://schemas.microsoft.com/office/drawing/2013/main/command">
      <pc:docMk xmlns:pc="http://schemas.microsoft.com/office/powerpoint/2013/main/command"/>
      <pc:sldMk xmlns:pc="http://schemas.microsoft.com/office/powerpoint/2013/main/command" cId="545162706" sldId="4127"/>
      <ac:spMk id="9" creationId="{33FA51BB-6B35-0CE9-D09C-8CC0E14AD2D6}"/>
      <ac:txMk cp="0" len="60">
        <ac:context len="61" hash="4112120844"/>
      </ac:txMk>
    </ac:txMkLst>
    <p188:pos x="1249774" y="266964"/>
    <p188:txBody>
      <a:bodyPr/>
      <a:lstStyle/>
      <a:p>
        <a:r>
          <a:rPr lang="it-IT"/>
          <a:t>Cliccando anche sul titolo </a:t>
        </a:r>
      </a:p>
    </p188:txBody>
  </p188:cm>
  <p188:cm id="{E9CF83BF-E534-40C8-8642-891617FC96AC}" authorId="{3253CC17-C36F-834C-6994-F143FFC38B89}" created="2023-05-29T08:56:47.571">
    <ac:txMkLst xmlns:ac="http://schemas.microsoft.com/office/drawing/2013/main/command">
      <pc:docMk xmlns:pc="http://schemas.microsoft.com/office/powerpoint/2013/main/command"/>
      <pc:sldMk xmlns:pc="http://schemas.microsoft.com/office/powerpoint/2013/main/command" cId="545162706" sldId="4127"/>
      <ac:spMk id="27" creationId="{9D72C7FB-EA3B-BB81-989D-B92E8E534D52}"/>
      <ac:txMk cp="0" len="88">
        <ac:context len="89" hash="2571535807"/>
      </ac:txMk>
    </ac:txMkLst>
    <p188:pos x="2408717" y="266432"/>
    <p188:txBody>
      <a:bodyPr/>
      <a:lstStyle/>
      <a:p>
        <a:r>
          <a:rPr lang="it-IT"/>
          <a:t>Qual è il criterio di popolamento? Contenuti più recenti? Su Q+ le HP sono in parte impaginate a mano (idem su Deg)</a:t>
        </a:r>
      </a:p>
    </p188:txBody>
  </p188:cm>
  <p188:cm id="{8D959B02-05F8-4176-A830-CCB96F39EA11}" authorId="{3253CC17-C36F-834C-6994-F143FFC38B89}" created="2023-05-29T09:00:42.148">
    <ac:deMkLst xmlns:ac="http://schemas.microsoft.com/office/drawing/2013/main/command">
      <pc:docMk xmlns:pc="http://schemas.microsoft.com/office/powerpoint/2013/main/command"/>
      <pc:sldMk xmlns:pc="http://schemas.microsoft.com/office/powerpoint/2013/main/command" cId="545162706" sldId="4127"/>
      <ac:spMk id="13" creationId="{E3A4A639-D793-1131-6502-2128DA14050B}"/>
    </ac:deMkLst>
    <p188:txBody>
      <a:bodyPr/>
      <a:lstStyle/>
      <a:p>
        <a:r>
          <a:rPr lang="it-IT"/>
          <a:t>Su guidapct esiste una sola tipologia di documento testuale. Su q+ anche. Su IUS, Diritto e Giustizia ne esistono svariate (es: focus, bussole, Giuri commentata, Osservatorio, Rassegna). Il prodotto deve distinguerle tutte? </a:t>
        </a:r>
      </a:p>
    </p188:txBody>
  </p188:cm>
</p188:cmLst>
</file>

<file path=ppt/comments/modernComment_1020_C8DFDFD.xml><?xml version="1.0" encoding="utf-8"?>
<p188:cmLst xmlns:a="http://schemas.openxmlformats.org/drawingml/2006/main" xmlns:r="http://schemas.openxmlformats.org/officeDocument/2006/relationships" xmlns:p188="http://schemas.microsoft.com/office/powerpoint/2018/8/main">
  <p188:cm id="{43B510F8-F640-49E2-9568-2795DF36FFD4}" authorId="{3253CC17-C36F-834C-6994-F143FFC38B89}" created="2023-05-29T09:05:01.385">
    <ac:deMkLst xmlns:ac="http://schemas.microsoft.com/office/drawing/2013/main/command">
      <pc:docMk xmlns:pc="http://schemas.microsoft.com/office/powerpoint/2013/main/command"/>
      <pc:sldMk xmlns:pc="http://schemas.microsoft.com/office/powerpoint/2013/main/command" cId="210632189" sldId="4128"/>
      <ac:spMk id="26" creationId="{DC722E84-E339-EE48-03FB-F83593AAC203}"/>
    </ac:deMkLst>
    <p188:txBody>
      <a:bodyPr/>
      <a:lstStyle/>
      <a:p>
        <a:r>
          <a:rPr lang="it-IT"/>
          <a:t>Qual è il criterio di popolamento di questa sezione? </a:t>
        </a:r>
      </a:p>
    </p188:txBody>
  </p188:cm>
</p188:cmLst>
</file>

<file path=ppt/comments/modernComment_1021_80459371.xml><?xml version="1.0" encoding="utf-8"?>
<p188:cmLst xmlns:a="http://schemas.openxmlformats.org/drawingml/2006/main" xmlns:r="http://schemas.openxmlformats.org/officeDocument/2006/relationships" xmlns:p188="http://schemas.microsoft.com/office/powerpoint/2018/8/main">
  <p188:cm id="{97DA241A-E721-4B36-9A3E-E9687714F68A}" authorId="{3253CC17-C36F-834C-6994-F143FFC38B89}" created="2023-05-29T09:07:13.001">
    <ac:deMkLst xmlns:ac="http://schemas.microsoft.com/office/drawing/2013/main/command">
      <pc:docMk xmlns:pc="http://schemas.microsoft.com/office/powerpoint/2013/main/command"/>
      <pc:sldMk xmlns:pc="http://schemas.microsoft.com/office/powerpoint/2013/main/command" cId="2152043377" sldId="4129"/>
      <ac:spMk id="11" creationId="{2422C3DC-7EFA-5836-EA57-5259FC551968}"/>
    </ac:deMkLst>
    <p188:txBody>
      <a:bodyPr/>
      <a:lstStyle/>
      <a:p>
        <a:r>
          <a:rPr lang="it-IT"/>
          <a:t>Andrà previsto il link verso lo shop come sulla sezione di DEG</a:t>
        </a:r>
      </a:p>
    </p188:txBody>
  </p188:cm>
  <p188:cm id="{2A465F43-7F77-4745-85F4-79A5B93C47EC}" authorId="{3253CC17-C36F-834C-6994-F143FFC38B89}" created="2023-05-29T09:09:25.205">
    <ac:deMkLst xmlns:ac="http://schemas.microsoft.com/office/drawing/2013/main/command">
      <pc:docMk xmlns:pc="http://schemas.microsoft.com/office/powerpoint/2013/main/command"/>
      <pc:sldMk xmlns:pc="http://schemas.microsoft.com/office/powerpoint/2013/main/command" cId="2152043377" sldId="4129"/>
      <ac:spMk id="17" creationId="{8D1D41D5-CAA2-F4B6-8C28-C4A6D8CBBA51}"/>
    </ac:deMkLst>
    <p188:txBody>
      <a:bodyPr/>
      <a:lstStyle/>
      <a:p>
        <a:r>
          <a:rPr lang="it-IT"/>
          <a:t>Questi scelti per voi andranno inseriti sul BE di DEG</a:t>
        </a:r>
      </a:p>
    </p188:txBody>
  </p188:cm>
</p188:cmLst>
</file>

<file path=ppt/comments/modernComment_1022_FD40EA50.xml><?xml version="1.0" encoding="utf-8"?>
<p188:cmLst xmlns:a="http://schemas.openxmlformats.org/drawingml/2006/main" xmlns:r="http://schemas.openxmlformats.org/officeDocument/2006/relationships" xmlns:p188="http://schemas.microsoft.com/office/powerpoint/2018/8/main">
  <p188:cm id="{EBF321CA-6DE8-49D8-8756-A501F6784CF2}" authorId="{3253CC17-C36F-834C-6994-F143FFC38B89}" created="2023-05-29T09:10:26.503">
    <ac:deMkLst xmlns:ac="http://schemas.microsoft.com/office/drawing/2013/main/command">
      <pc:docMk xmlns:pc="http://schemas.microsoft.com/office/powerpoint/2013/main/command"/>
      <pc:sldMk xmlns:pc="http://schemas.microsoft.com/office/powerpoint/2013/main/command" cId="4248889936" sldId="4130"/>
      <ac:spMk id="10" creationId="{BDC920BD-50B8-746C-ABC9-9F903F4EA2C1}"/>
    </ac:deMkLst>
    <p188:txBody>
      <a:bodyPr/>
      <a:lstStyle/>
      <a:p>
        <a:r>
          <a:rPr lang="it-IT"/>
          <a:t>Valgono tutti i commenti fatti precedentemente (su immagini, tipi doc, etc)</a:t>
        </a:r>
      </a:p>
    </p188:txBody>
  </p188:cm>
</p188:cmLst>
</file>

<file path=ppt/comments/modernComment_1023_F83D0DD2.xml><?xml version="1.0" encoding="utf-8"?>
<p188:cmLst xmlns:a="http://schemas.openxmlformats.org/drawingml/2006/main" xmlns:r="http://schemas.openxmlformats.org/officeDocument/2006/relationships" xmlns:p188="http://schemas.microsoft.com/office/powerpoint/2018/8/main">
  <p188:cm id="{72C340CA-A65B-4FD3-B0F6-761BF0DD2567}" authorId="{3253CC17-C36F-834C-6994-F143FFC38B89}" created="2023-05-29T09:01:01.507">
    <ac:deMkLst xmlns:ac="http://schemas.microsoft.com/office/drawing/2013/main/command">
      <pc:docMk xmlns:pc="http://schemas.microsoft.com/office/powerpoint/2013/main/command"/>
      <pc:sldMk xmlns:pc="http://schemas.microsoft.com/office/powerpoint/2013/main/command" cId="4164750802" sldId="4131"/>
      <ac:spMk id="1092" creationId="{5229DC67-062C-3A6D-3AAC-5FA1357F6407}"/>
    </ac:deMkLst>
    <p188:txBody>
      <a:bodyPr/>
      <a:lstStyle/>
      <a:p>
        <a:r>
          <a:rPr lang="it-IT"/>
          <a:t>Su guidapct esiste una sola tipologia di documento testuale. Su q+ anche. Su IUS, Diritto e Giustizia ne esistono svariate (es: focus, bussole, Giuri commentata, Osservatorio, Rassegna). Il prodotto deve distinguerle tutte? </a:t>
        </a:r>
      </a:p>
    </p188:txBody>
  </p188:cm>
  <p188:cm id="{6A27DFAC-4EFF-4315-8341-555BCA9D8F7F}" authorId="{3253CC17-C36F-834C-6994-F143FFC38B89}" created="2023-05-29T09:02:51.313">
    <ac:deMkLst xmlns:ac="http://schemas.microsoft.com/office/drawing/2013/main/command">
      <pc:docMk xmlns:pc="http://schemas.microsoft.com/office/powerpoint/2013/main/command"/>
      <pc:sldMk xmlns:pc="http://schemas.microsoft.com/office/powerpoint/2013/main/command" cId="4164750802" sldId="4131"/>
      <ac:spMk id="1103" creationId="{97969891-578B-5441-1538-E287E8959ED8}"/>
    </ac:deMkLst>
    <p188:txBody>
      <a:bodyPr/>
      <a:lstStyle/>
      <a:p>
        <a:r>
          <a:rPr lang="it-IT"/>
          <a:t>Le correlazioni o sono automatiche (con More Like This per esempio) o sono forzate da BE. In caso di correlazioni forzate ATTENZIONE perché andrebbero inserite nel BE di origine (non tutti lo prevedono, laddove previsto cosa accade sul sito di riferimento? Es se forzo una correlazione su Q+, deve vedersi anche sul sito di Q+?) Considerare la scelta delle correlazioni automatiche che già funzionano su Q+</a:t>
        </a:r>
      </a:p>
    </p188:txBody>
  </p188:cm>
  <p188:cm id="{0D364B60-C876-4D94-A1F9-7F2C040675F8}" authorId="{3253CC17-C36F-834C-6994-F143FFC38B89}" created="2023-05-29T09:03:59.938">
    <ac:deMkLst xmlns:ac="http://schemas.microsoft.com/office/drawing/2013/main/command">
      <pc:docMk xmlns:pc="http://schemas.microsoft.com/office/powerpoint/2013/main/command"/>
      <pc:sldMk xmlns:pc="http://schemas.microsoft.com/office/powerpoint/2013/main/command" cId="4164750802" sldId="4131"/>
      <ac:spMk id="1078" creationId="{9EE92E32-0C9A-1D5B-101E-CCCDD8B94D85}"/>
    </ac:deMkLst>
    <p188:txBody>
      <a:bodyPr/>
      <a:lstStyle/>
      <a:p>
        <a:r>
          <a:rPr lang="it-IT"/>
          <a:t>L'immagine va prevista da BE. Tutti i contenuti,  a prescindere da dove vengano creati, dovranno avere un'immagine associata.
Nessun problema se in arrivo da Q+, gli altri archivi potrebbero avere bisogno di adeguamenti (es. Deg/IUS)</a:t>
        </a:r>
      </a:p>
    </p188:txBody>
  </p188:cm>
</p188:cmLst>
</file>

<file path=ppt/comments/modernComment_1024_358614D1.xml><?xml version="1.0" encoding="utf-8"?>
<p188:cmLst xmlns:a="http://schemas.openxmlformats.org/drawingml/2006/main" xmlns:r="http://schemas.openxmlformats.org/officeDocument/2006/relationships" xmlns:p188="http://schemas.microsoft.com/office/powerpoint/2018/8/main">
  <p188:cm id="{F7824402-62EC-4800-91ED-8A2A8F3523FD}" authorId="{3253CC17-C36F-834C-6994-F143FFC38B89}" created="2023-05-29T09:12:37.393">
    <ac:deMkLst xmlns:ac="http://schemas.microsoft.com/office/drawing/2013/main/command">
      <pc:docMk xmlns:pc="http://schemas.microsoft.com/office/powerpoint/2013/main/command"/>
      <pc:sldMk xmlns:pc="http://schemas.microsoft.com/office/powerpoint/2013/main/command" cId="897979601" sldId="4132"/>
      <ac:spMk id="17" creationId="{2997C23B-4F74-0169-1509-6715955795D0}"/>
    </ac:deMkLst>
    <p188:txBody>
      <a:bodyPr/>
      <a:lstStyle/>
      <a:p>
        <a:r>
          <a:rPr lang="it-IT"/>
          <a:t>Come detto in altra slide, questa pagina dovrebbe essere la result di una ricerca libera da lentina. Dovrebbe avere dispo i filtri di aree e sezioni ed eventualmente il solito "più recenti\più rilevanti"</a:t>
        </a:r>
      </a:p>
    </p188:txBody>
  </p188:cm>
</p188:cmLst>
</file>

<file path=ppt/comments/modernComment_1026_588E3BF5.xml><?xml version="1.0" encoding="utf-8"?>
<p188:cmLst xmlns:a="http://schemas.openxmlformats.org/drawingml/2006/main" xmlns:r="http://schemas.openxmlformats.org/officeDocument/2006/relationships" xmlns:p188="http://schemas.microsoft.com/office/powerpoint/2018/8/main">
  <p188:cm id="{007DD0B4-1F0B-46A3-876A-072FC09FA967}" authorId="{3253CC17-C36F-834C-6994-F143FFC38B89}" created="2023-05-29T08:57:52.809">
    <ac:deMkLst xmlns:ac="http://schemas.microsoft.com/office/drawing/2013/main/command">
      <pc:docMk xmlns:pc="http://schemas.microsoft.com/office/powerpoint/2013/main/command"/>
      <pc:sldMk xmlns:pc="http://schemas.microsoft.com/office/powerpoint/2013/main/command" cId="1485716469" sldId="4134"/>
      <ac:spMk id="74" creationId="{6BDE5770-27BB-CF35-31EA-E82D27921667}"/>
    </ac:deMkLst>
    <p188:txBody>
      <a:bodyPr/>
      <a:lstStyle/>
      <a:p>
        <a:r>
          <a:rPr lang="it-IT"/>
          <a:t>? Cosa vuol dire?</a:t>
        </a:r>
      </a:p>
    </p188:txBody>
  </p188:cm>
  <p188:cm id="{ED6AB1CB-9295-4A4D-929A-B417B165DBBA}" authorId="{3253CC17-C36F-834C-6994-F143FFC38B89}" created="2023-05-29T09:00:01.449">
    <ac:txMkLst xmlns:ac="http://schemas.microsoft.com/office/drawing/2013/main/command">
      <pc:docMk xmlns:pc="http://schemas.microsoft.com/office/powerpoint/2013/main/command"/>
      <pc:sldMk xmlns:pc="http://schemas.microsoft.com/office/powerpoint/2013/main/command" cId="1485716469" sldId="4134"/>
      <ac:spMk id="80" creationId="{AF25A082-2E7E-62D2-E055-E5307D61AFAA}"/>
      <ac:txMk cp="0" len="147">
        <ac:context len="148" hash="2550261037"/>
      </ac:txMk>
    </ac:txMkLst>
    <p188:pos x="3124344" y="260904"/>
    <p188:txBody>
      <a:bodyPr/>
      <a:lstStyle/>
      <a:p>
        <a:r>
          <a:rPr lang="it-IT"/>
          <a:t>Questa pagina dovrebbe essere conseguente a una ricerca libera dalla buca, per consentire di filtrare una result list. Proporla come atterraggio da "vedi tutti" potrebbe essere fuorviante rispetto alla pagina di origine (es. vedi tutti da sempre informato dovrebbe portarmi a una result dei contenuti di sempre informato)</a:t>
        </a:r>
      </a:p>
    </p188:txBody>
  </p188:cm>
</p188:cmLst>
</file>

<file path=ppt/comments/modernComment_1027_970B57E5.xml><?xml version="1.0" encoding="utf-8"?>
<p188:cmLst xmlns:a="http://schemas.openxmlformats.org/drawingml/2006/main" xmlns:r="http://schemas.openxmlformats.org/officeDocument/2006/relationships" xmlns:p188="http://schemas.microsoft.com/office/powerpoint/2018/8/main">
  <p188:cm id="{DAF369C5-4995-4797-BFFA-1761BB9800A5}" authorId="{3253CC17-C36F-834C-6994-F143FFC38B89}" created="2023-05-29T08:46:24.469">
    <ac:txMkLst xmlns:ac="http://schemas.microsoft.com/office/drawing/2013/main/command">
      <pc:docMk xmlns:pc="http://schemas.microsoft.com/office/powerpoint/2013/main/command"/>
      <pc:sldMk xmlns:pc="http://schemas.microsoft.com/office/powerpoint/2013/main/command" cId="2534103013" sldId="4135"/>
      <ac:spMk id="77" creationId="{5BF570FB-95C0-EFB4-17D6-640064DB3017}"/>
      <ac:txMk cp="0" len="47">
        <ac:context len="48" hash="3932551660"/>
      </ac:txMk>
    </ac:txMkLst>
    <p188:pos x="1992355" y="263867"/>
    <p188:txBody>
      <a:bodyPr/>
      <a:lstStyle/>
      <a:p>
        <a:r>
          <a:rPr lang="it-IT"/>
          <a:t>L'immagine va prevista da BE ed è una cosa diversa rispetto a un frame del video. Tutte le videopillole, a prescindere da dove vengano create, dovranno avere un'immagine associata.
Nessun problema se in arrivo da Q+, gli altri archivi potrebbero avere bisogno di adeguamenti (es. Deg/IUS)</a:t>
        </a:r>
      </a:p>
    </p188:txBody>
  </p188:cm>
  <p188:cm id="{3B61E3F0-20D2-4D18-BE6A-F3802D698EF4}" authorId="{3253CC17-C36F-834C-6994-F143FFC38B89}" created="2023-05-29T08:47:19.028">
    <ac:deMkLst xmlns:ac="http://schemas.microsoft.com/office/drawing/2013/main/command">
      <pc:docMk xmlns:pc="http://schemas.microsoft.com/office/powerpoint/2013/main/command"/>
      <pc:sldMk xmlns:pc="http://schemas.microsoft.com/office/powerpoint/2013/main/command" cId="2534103013" sldId="4135"/>
      <ac:spMk id="21" creationId="{A75B4B95-B224-1374-CDE7-D5A03AAE367C}"/>
    </ac:deMkLst>
    <p188:txBody>
      <a:bodyPr/>
      <a:lstStyle/>
      <a:p>
        <a:r>
          <a:rPr lang="it-IT"/>
          <a:t>Qual è il criterio di popolamento di questa pagina? Su Q+ questa parte è impaginata. </a:t>
        </a:r>
      </a:p>
    </p188:txBody>
  </p188:cm>
</p188:cmLst>
</file>

<file path=ppt/comments/modernComment_1028_24A07D44.xml><?xml version="1.0" encoding="utf-8"?>
<p188:cmLst xmlns:a="http://schemas.openxmlformats.org/drawingml/2006/main" xmlns:r="http://schemas.openxmlformats.org/officeDocument/2006/relationships" xmlns:p188="http://schemas.microsoft.com/office/powerpoint/2018/8/main">
  <p188:cm id="{9A826C71-5122-4A25-AE99-ED8281F6AEA8}" authorId="{3253CC17-C36F-834C-6994-F143FFC38B89}" created="2023-05-29T08:48:46.476">
    <ac:txMkLst xmlns:ac="http://schemas.microsoft.com/office/drawing/2013/main/command">
      <pc:docMk xmlns:pc="http://schemas.microsoft.com/office/powerpoint/2013/main/command"/>
      <pc:sldMk xmlns:pc="http://schemas.microsoft.com/office/powerpoint/2013/main/command" cId="614497604" sldId="4136"/>
      <ac:spMk id="59" creationId="{FBBF7A72-8F91-0FA1-66BD-80834CC30F35}"/>
      <ac:txMk cp="0" len="12">
        <ac:context len="13" hash="1030277593"/>
      </ac:txMk>
    </ac:txMkLst>
    <p188:pos x="1136023" y="263437"/>
    <p188:txBody>
      <a:bodyPr/>
      <a:lstStyle/>
      <a:p>
        <a:r>
          <a:rPr lang="it-IT"/>
          <a:t>In BE è il tipo doc</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49688" y="0"/>
            <a:ext cx="2946400" cy="496888"/>
          </a:xfrm>
          <a:prstGeom prst="rect">
            <a:avLst/>
          </a:prstGeom>
        </p:spPr>
        <p:txBody>
          <a:bodyPr vert="horz" lIns="91440" tIns="45720" rIns="91440" bIns="45720" rtlCol="0"/>
          <a:lstStyle>
            <a:lvl1pPr algn="r">
              <a:defRPr sz="1200"/>
            </a:lvl1pPr>
          </a:lstStyle>
          <a:p>
            <a:fld id="{15B2BB67-E656-4A34-85AE-951F084C15AD}" type="datetimeFigureOut">
              <a:rPr lang="it-IT" smtClean="0"/>
              <a:t>29/05/2023</a:t>
            </a:fld>
            <a:endParaRPr lang="it-IT"/>
          </a:p>
        </p:txBody>
      </p:sp>
      <p:sp>
        <p:nvSpPr>
          <p:cNvPr id="4" name="Segnaposto immagine diapositiva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79450" y="4776788"/>
            <a:ext cx="5438775" cy="3908425"/>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9429750"/>
            <a:ext cx="2946400" cy="496888"/>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49688" y="9429750"/>
            <a:ext cx="2946400" cy="496888"/>
          </a:xfrm>
          <a:prstGeom prst="rect">
            <a:avLst/>
          </a:prstGeom>
        </p:spPr>
        <p:txBody>
          <a:bodyPr vert="horz" lIns="91440" tIns="45720" rIns="91440" bIns="45720" rtlCol="0" anchor="b"/>
          <a:lstStyle>
            <a:lvl1pPr algn="r">
              <a:defRPr sz="1200"/>
            </a:lvl1pPr>
          </a:lstStyle>
          <a:p>
            <a:fld id="{85D9AC7F-AA1A-4D77-878E-1F6DB2F284CD}" type="slidenum">
              <a:rPr lang="it-IT" smtClean="0"/>
              <a:t>‹N›</a:t>
            </a:fld>
            <a:endParaRPr lang="it-IT"/>
          </a:p>
        </p:txBody>
      </p:sp>
    </p:spTree>
    <p:extLst>
      <p:ext uri="{BB962C8B-B14F-4D97-AF65-F5344CB8AC3E}">
        <p14:creationId xmlns:p14="http://schemas.microsoft.com/office/powerpoint/2010/main" val="439876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iapositiva titolo blu">
    <p:bg>
      <p:bgRef idx="1001">
        <a:schemeClr val="bg2"/>
      </p:bgRef>
    </p:bg>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3DE7DF0B-353D-614B-A6A4-9E9DB8296A3D}"/>
              </a:ext>
            </a:extLst>
          </p:cNvPr>
          <p:cNvPicPr>
            <a:picLocks noChangeAspect="1"/>
          </p:cNvPicPr>
          <p:nvPr/>
        </p:nvPicPr>
        <p:blipFill rotWithShape="1">
          <a:blip r:embed="rId2">
            <a:alphaModFix/>
          </a:blip>
          <a:srcRect r="47545"/>
          <a:stretch/>
        </p:blipFill>
        <p:spPr>
          <a:xfrm>
            <a:off x="9965411" y="1773000"/>
            <a:ext cx="2263176" cy="3312000"/>
          </a:xfrm>
          <a:prstGeom prst="rect">
            <a:avLst/>
          </a:prstGeom>
        </p:spPr>
      </p:pic>
      <p:pic>
        <p:nvPicPr>
          <p:cNvPr id="10" name="Immagine 9">
            <a:extLst>
              <a:ext uri="{FF2B5EF4-FFF2-40B4-BE49-F238E27FC236}">
                <a16:creationId xmlns:a16="http://schemas.microsoft.com/office/drawing/2014/main" id="{B4130F9F-896D-DF49-B162-26AAAA66E524}"/>
              </a:ext>
            </a:extLst>
          </p:cNvPr>
          <p:cNvPicPr>
            <a:picLocks noChangeAspect="1"/>
          </p:cNvPicPr>
          <p:nvPr/>
        </p:nvPicPr>
        <p:blipFill>
          <a:blip r:embed="rId3"/>
          <a:stretch>
            <a:fillRect/>
          </a:stretch>
        </p:blipFill>
        <p:spPr>
          <a:xfrm>
            <a:off x="838200" y="4817252"/>
            <a:ext cx="4032000" cy="305877"/>
          </a:xfrm>
          <a:prstGeom prst="rect">
            <a:avLst/>
          </a:prstGeom>
        </p:spPr>
      </p:pic>
      <p:sp>
        <p:nvSpPr>
          <p:cNvPr id="17" name="Date Placeholder 3">
            <a:extLst>
              <a:ext uri="{FF2B5EF4-FFF2-40B4-BE49-F238E27FC236}">
                <a16:creationId xmlns:a16="http://schemas.microsoft.com/office/drawing/2014/main" id="{95BB2430-EC54-3F49-B028-DB3136E85082}"/>
              </a:ext>
            </a:extLst>
          </p:cNvPr>
          <p:cNvSpPr>
            <a:spLocks noGrp="1"/>
          </p:cNvSpPr>
          <p:nvPr>
            <p:ph type="dt" sz="half" idx="10"/>
          </p:nvPr>
        </p:nvSpPr>
        <p:spPr>
          <a:xfrm>
            <a:off x="838200" y="3533996"/>
            <a:ext cx="2743200" cy="365125"/>
          </a:xfrm>
        </p:spPr>
        <p:txBody>
          <a:bodyPr/>
          <a:lstStyle>
            <a:lvl1pPr algn="l">
              <a:defRPr sz="1867"/>
            </a:lvl1pPr>
          </a:lstStyle>
          <a:p>
            <a:fld id="{3956569E-64B6-4F8D-B66D-D4EFB649E5BC}" type="datetime1">
              <a:rPr lang="it-IT" smtClean="0"/>
              <a:t>29/05/2023</a:t>
            </a:fld>
            <a:endParaRPr lang="it-IT" dirty="0"/>
          </a:p>
        </p:txBody>
      </p:sp>
      <p:sp>
        <p:nvSpPr>
          <p:cNvPr id="9" name="Title 1">
            <a:extLst>
              <a:ext uri="{FF2B5EF4-FFF2-40B4-BE49-F238E27FC236}">
                <a16:creationId xmlns:a16="http://schemas.microsoft.com/office/drawing/2014/main" id="{7C417767-7ADB-4A4C-8F9B-1B2BAE37C737}"/>
              </a:ext>
            </a:extLst>
          </p:cNvPr>
          <p:cNvSpPr>
            <a:spLocks noGrp="1"/>
          </p:cNvSpPr>
          <p:nvPr>
            <p:ph type="title" hasCustomPrompt="1"/>
          </p:nvPr>
        </p:nvSpPr>
        <p:spPr>
          <a:xfrm>
            <a:off x="838200" y="709328"/>
            <a:ext cx="8643605" cy="1200000"/>
          </a:xfrm>
        </p:spPr>
        <p:txBody>
          <a:bodyPr anchor="b" anchorCtr="0">
            <a:noAutofit/>
          </a:bodyPr>
          <a:lstStyle>
            <a:lvl1pPr>
              <a:defRPr sz="4533">
                <a:solidFill>
                  <a:schemeClr val="tx1"/>
                </a:solidFill>
              </a:defRPr>
            </a:lvl1pPr>
          </a:lstStyle>
          <a:p>
            <a:r>
              <a:rPr lang="en-US" dirty="0" err="1"/>
              <a:t>Titolo</a:t>
            </a:r>
            <a:r>
              <a:rPr lang="en-US" dirty="0"/>
              <a:t> </a:t>
            </a:r>
            <a:r>
              <a:rPr lang="en-US" dirty="0" err="1"/>
              <a:t>della</a:t>
            </a:r>
            <a:r>
              <a:rPr lang="en-US" dirty="0"/>
              <a:t> </a:t>
            </a:r>
            <a:r>
              <a:rPr lang="en-US" dirty="0" err="1"/>
              <a:t>presentazione</a:t>
            </a:r>
            <a:endParaRPr lang="en-US" dirty="0"/>
          </a:p>
        </p:txBody>
      </p:sp>
      <p:sp>
        <p:nvSpPr>
          <p:cNvPr id="16" name="Segnaposto testo 3">
            <a:extLst>
              <a:ext uri="{FF2B5EF4-FFF2-40B4-BE49-F238E27FC236}">
                <a16:creationId xmlns:a16="http://schemas.microsoft.com/office/drawing/2014/main" id="{AD832692-70E2-8840-BC23-462696B54078}"/>
              </a:ext>
            </a:extLst>
          </p:cNvPr>
          <p:cNvSpPr>
            <a:spLocks noGrp="1"/>
          </p:cNvSpPr>
          <p:nvPr>
            <p:ph type="body" sz="quarter" idx="14" hasCustomPrompt="1"/>
          </p:nvPr>
        </p:nvSpPr>
        <p:spPr>
          <a:xfrm>
            <a:off x="832883" y="2050895"/>
            <a:ext cx="8640000" cy="1200000"/>
          </a:xfrm>
        </p:spPr>
        <p:txBody>
          <a:bodyPr>
            <a:noAutofit/>
          </a:bodyPr>
          <a:lstStyle>
            <a:lvl1pPr marL="0" indent="0">
              <a:buNone/>
              <a:defRPr sz="4000"/>
            </a:lvl1pPr>
          </a:lstStyle>
          <a:p>
            <a:r>
              <a:rPr lang="it-IT" dirty="0"/>
              <a:t>Sottotitolo della presentazione</a:t>
            </a:r>
          </a:p>
        </p:txBody>
      </p:sp>
      <p:pic>
        <p:nvPicPr>
          <p:cNvPr id="7" name="Immagine 6">
            <a:extLst>
              <a:ext uri="{FF2B5EF4-FFF2-40B4-BE49-F238E27FC236}">
                <a16:creationId xmlns:a16="http://schemas.microsoft.com/office/drawing/2014/main" id="{62AB624F-2430-45AD-A934-62D4696795EA}"/>
              </a:ext>
            </a:extLst>
          </p:cNvPr>
          <p:cNvPicPr>
            <a:picLocks noChangeAspect="1"/>
          </p:cNvPicPr>
          <p:nvPr userDrawn="1"/>
        </p:nvPicPr>
        <p:blipFill>
          <a:blip r:embed="rId4"/>
          <a:stretch>
            <a:fillRect/>
          </a:stretch>
        </p:blipFill>
        <p:spPr>
          <a:xfrm>
            <a:off x="-35115" y="2"/>
            <a:ext cx="12227115" cy="6857999"/>
          </a:xfrm>
          <a:prstGeom prst="rect">
            <a:avLst/>
          </a:prstGeom>
        </p:spPr>
      </p:pic>
      <p:pic>
        <p:nvPicPr>
          <p:cNvPr id="11" name="Immagine 10">
            <a:extLst>
              <a:ext uri="{FF2B5EF4-FFF2-40B4-BE49-F238E27FC236}">
                <a16:creationId xmlns:a16="http://schemas.microsoft.com/office/drawing/2014/main" id="{1AF6AE2B-B650-4D8E-A1B8-3C5A3241F321}"/>
              </a:ext>
            </a:extLst>
          </p:cNvPr>
          <p:cNvPicPr>
            <a:picLocks noChangeAspect="1"/>
          </p:cNvPicPr>
          <p:nvPr userDrawn="1"/>
        </p:nvPicPr>
        <p:blipFill rotWithShape="1">
          <a:blip r:embed="rId2">
            <a:alphaModFix/>
          </a:blip>
          <a:srcRect r="47545"/>
          <a:stretch/>
        </p:blipFill>
        <p:spPr>
          <a:xfrm>
            <a:off x="9965411" y="1773000"/>
            <a:ext cx="2263176" cy="3312000"/>
          </a:xfrm>
          <a:prstGeom prst="rect">
            <a:avLst/>
          </a:prstGeom>
        </p:spPr>
      </p:pic>
      <p:pic>
        <p:nvPicPr>
          <p:cNvPr id="12" name="Immagine 11">
            <a:extLst>
              <a:ext uri="{FF2B5EF4-FFF2-40B4-BE49-F238E27FC236}">
                <a16:creationId xmlns:a16="http://schemas.microsoft.com/office/drawing/2014/main" id="{06D92CEB-68C8-4374-959C-FDE2941F127F}"/>
              </a:ext>
            </a:extLst>
          </p:cNvPr>
          <p:cNvPicPr>
            <a:picLocks noChangeAspect="1"/>
          </p:cNvPicPr>
          <p:nvPr userDrawn="1"/>
        </p:nvPicPr>
        <p:blipFill>
          <a:blip r:embed="rId3"/>
          <a:stretch>
            <a:fillRect/>
          </a:stretch>
        </p:blipFill>
        <p:spPr>
          <a:xfrm>
            <a:off x="838200" y="4817252"/>
            <a:ext cx="4032000" cy="305877"/>
          </a:xfrm>
          <a:prstGeom prst="rect">
            <a:avLst/>
          </a:prstGeom>
        </p:spPr>
      </p:pic>
    </p:spTree>
    <p:extLst>
      <p:ext uri="{BB962C8B-B14F-4D97-AF65-F5344CB8AC3E}">
        <p14:creationId xmlns:p14="http://schemas.microsoft.com/office/powerpoint/2010/main" val="254767163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olo">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C43B5317-48E3-964C-A99F-3D943C01F1E2}"/>
              </a:ext>
            </a:extLst>
          </p:cNvPr>
          <p:cNvSpPr>
            <a:spLocks noGrp="1"/>
          </p:cNvSpPr>
          <p:nvPr>
            <p:ph type="title" hasCustomPrompt="1"/>
          </p:nvPr>
        </p:nvSpPr>
        <p:spPr>
          <a:xfrm>
            <a:off x="838200" y="280071"/>
            <a:ext cx="9598773" cy="432355"/>
          </a:xfrm>
        </p:spPr>
        <p:txBody>
          <a:bodyPr>
            <a:noAutofit/>
          </a:bodyPr>
          <a:lstStyle>
            <a:lvl1pPr>
              <a:defRPr sz="3200">
                <a:solidFill>
                  <a:schemeClr val="tx2"/>
                </a:solidFill>
                <a:latin typeface="+mn-lt"/>
              </a:defRPr>
            </a:lvl1pPr>
          </a:lstStyle>
          <a:p>
            <a:r>
              <a:rPr lang="en-US" dirty="0" err="1"/>
              <a:t>Titolo</a:t>
            </a:r>
            <a:r>
              <a:rPr lang="en-US" dirty="0"/>
              <a:t> </a:t>
            </a:r>
            <a:r>
              <a:rPr lang="en-US" dirty="0" err="1"/>
              <a:t>della</a:t>
            </a:r>
            <a:r>
              <a:rPr lang="en-US" dirty="0"/>
              <a:t> slide</a:t>
            </a:r>
          </a:p>
        </p:txBody>
      </p:sp>
      <p:sp>
        <p:nvSpPr>
          <p:cNvPr id="24" name="Segnaposto testo 3">
            <a:extLst>
              <a:ext uri="{FF2B5EF4-FFF2-40B4-BE49-F238E27FC236}">
                <a16:creationId xmlns:a16="http://schemas.microsoft.com/office/drawing/2014/main" id="{A8F5DC20-642E-3341-A3AC-E49E52AAC072}"/>
              </a:ext>
            </a:extLst>
          </p:cNvPr>
          <p:cNvSpPr>
            <a:spLocks noGrp="1"/>
          </p:cNvSpPr>
          <p:nvPr>
            <p:ph type="body" sz="quarter" idx="15" hasCustomPrompt="1"/>
          </p:nvPr>
        </p:nvSpPr>
        <p:spPr>
          <a:xfrm>
            <a:off x="838200" y="735728"/>
            <a:ext cx="9600000" cy="768000"/>
          </a:xfrm>
        </p:spPr>
        <p:txBody>
          <a:bodyPr>
            <a:noAutofit/>
          </a:bodyPr>
          <a:lstStyle>
            <a:lvl1pPr marL="0" indent="0">
              <a:buNone/>
              <a:defRPr sz="2933">
                <a:solidFill>
                  <a:schemeClr val="accent3"/>
                </a:solidFill>
              </a:defRPr>
            </a:lvl1pPr>
          </a:lstStyle>
          <a:p>
            <a:r>
              <a:rPr lang="it-IT" dirty="0"/>
              <a:t>Sottotitolo della slide</a:t>
            </a:r>
          </a:p>
        </p:txBody>
      </p:sp>
      <p:pic>
        <p:nvPicPr>
          <p:cNvPr id="25" name="Immagine 24">
            <a:extLst>
              <a:ext uri="{FF2B5EF4-FFF2-40B4-BE49-F238E27FC236}">
                <a16:creationId xmlns:a16="http://schemas.microsoft.com/office/drawing/2014/main" id="{A3EA9991-50D2-414A-B566-35CB9601203C}"/>
              </a:ext>
            </a:extLst>
          </p:cNvPr>
          <p:cNvPicPr>
            <a:picLocks noChangeAspect="1"/>
          </p:cNvPicPr>
          <p:nvPr/>
        </p:nvPicPr>
        <p:blipFill>
          <a:blip r:embed="rId2"/>
          <a:stretch>
            <a:fillRect/>
          </a:stretch>
        </p:blipFill>
        <p:spPr>
          <a:xfrm>
            <a:off x="843000" y="6367287"/>
            <a:ext cx="1920000" cy="145655"/>
          </a:xfrm>
          <a:prstGeom prst="rect">
            <a:avLst/>
          </a:prstGeom>
        </p:spPr>
      </p:pic>
      <p:sp>
        <p:nvSpPr>
          <p:cNvPr id="26" name="Footer Placeholder 4">
            <a:extLst>
              <a:ext uri="{FF2B5EF4-FFF2-40B4-BE49-F238E27FC236}">
                <a16:creationId xmlns:a16="http://schemas.microsoft.com/office/drawing/2014/main" id="{DC465182-2AAF-2243-9166-08F639CB6C18}"/>
              </a:ext>
            </a:extLst>
          </p:cNvPr>
          <p:cNvSpPr>
            <a:spLocks noGrp="1"/>
          </p:cNvSpPr>
          <p:nvPr>
            <p:ph type="ftr" sz="quarter" idx="11"/>
          </p:nvPr>
        </p:nvSpPr>
        <p:spPr>
          <a:xfrm>
            <a:off x="3525888" y="6356351"/>
            <a:ext cx="2400000" cy="364800"/>
          </a:xfrm>
        </p:spPr>
        <p:txBody>
          <a:bodyPr/>
          <a:lstStyle>
            <a:lvl1pPr algn="r">
              <a:defRPr sz="1067">
                <a:solidFill>
                  <a:schemeClr val="tx2"/>
                </a:solidFill>
              </a:defRPr>
            </a:lvl1pPr>
          </a:lstStyle>
          <a:p>
            <a:r>
              <a:rPr lang="it-IT"/>
              <a:t>ESG website – requisiti grafici</a:t>
            </a:r>
            <a:endParaRPr lang="it-IT" dirty="0"/>
          </a:p>
        </p:txBody>
      </p:sp>
      <p:sp>
        <p:nvSpPr>
          <p:cNvPr id="27" name="Slide Number Placeholder 5">
            <a:extLst>
              <a:ext uri="{FF2B5EF4-FFF2-40B4-BE49-F238E27FC236}">
                <a16:creationId xmlns:a16="http://schemas.microsoft.com/office/drawing/2014/main" id="{4F20A396-64BB-214D-8121-560F51F4C6B1}"/>
              </a:ext>
            </a:extLst>
          </p:cNvPr>
          <p:cNvSpPr>
            <a:spLocks noGrp="1"/>
          </p:cNvSpPr>
          <p:nvPr>
            <p:ph type="sldNum" sz="quarter" idx="12"/>
          </p:nvPr>
        </p:nvSpPr>
        <p:spPr>
          <a:xfrm>
            <a:off x="10489800" y="6356351"/>
            <a:ext cx="864000" cy="364800"/>
          </a:xfrm>
        </p:spPr>
        <p:txBody>
          <a:bodyPr/>
          <a:lstStyle>
            <a:lvl1pPr>
              <a:defRPr sz="1067">
                <a:solidFill>
                  <a:schemeClr val="tx2"/>
                </a:solidFill>
              </a:defRPr>
            </a:lvl1pPr>
          </a:lstStyle>
          <a:p>
            <a:fld id="{A9319F9E-F2D9-FB4E-80B1-3EC196E3728B}" type="slidenum">
              <a:rPr lang="it-IT" smtClean="0"/>
              <a:pPr/>
              <a:t>‹N›</a:t>
            </a:fld>
            <a:endParaRPr lang="it-IT" dirty="0"/>
          </a:p>
        </p:txBody>
      </p:sp>
      <p:cxnSp>
        <p:nvCxnSpPr>
          <p:cNvPr id="28" name="Connettore 1 27">
            <a:extLst>
              <a:ext uri="{FF2B5EF4-FFF2-40B4-BE49-F238E27FC236}">
                <a16:creationId xmlns:a16="http://schemas.microsoft.com/office/drawing/2014/main" id="{C16C1EFA-6752-944A-AC45-74FBDB720C5F}"/>
              </a:ext>
            </a:extLst>
          </p:cNvPr>
          <p:cNvCxnSpPr/>
          <p:nvPr/>
        </p:nvCxnSpPr>
        <p:spPr>
          <a:xfrm>
            <a:off x="2924697"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Connettore 1 28">
            <a:extLst>
              <a:ext uri="{FF2B5EF4-FFF2-40B4-BE49-F238E27FC236}">
                <a16:creationId xmlns:a16="http://schemas.microsoft.com/office/drawing/2014/main" id="{A074553D-3563-2A4C-B7B5-CF4EB861FFB0}"/>
              </a:ext>
            </a:extLst>
          </p:cNvPr>
          <p:cNvCxnSpPr>
            <a:cxnSpLocks/>
          </p:cNvCxnSpPr>
          <p:nvPr/>
        </p:nvCxnSpPr>
        <p:spPr>
          <a:xfrm>
            <a:off x="10486049"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 name="Connettore 1 29">
            <a:extLst>
              <a:ext uri="{FF2B5EF4-FFF2-40B4-BE49-F238E27FC236}">
                <a16:creationId xmlns:a16="http://schemas.microsoft.com/office/drawing/2014/main" id="{1EBB2A89-A92F-2342-B823-18FCCF643776}"/>
              </a:ext>
            </a:extLst>
          </p:cNvPr>
          <p:cNvCxnSpPr/>
          <p:nvPr/>
        </p:nvCxnSpPr>
        <p:spPr>
          <a:xfrm>
            <a:off x="6096000"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1" name="Date Placeholder 3">
            <a:extLst>
              <a:ext uri="{FF2B5EF4-FFF2-40B4-BE49-F238E27FC236}">
                <a16:creationId xmlns:a16="http://schemas.microsoft.com/office/drawing/2014/main" id="{4AF87409-4471-024C-98FC-340252487884}"/>
              </a:ext>
            </a:extLst>
          </p:cNvPr>
          <p:cNvSpPr>
            <a:spLocks noGrp="1"/>
          </p:cNvSpPr>
          <p:nvPr>
            <p:ph type="dt" sz="half" idx="10"/>
          </p:nvPr>
        </p:nvSpPr>
        <p:spPr>
          <a:xfrm>
            <a:off x="7572737" y="6356351"/>
            <a:ext cx="2743200" cy="365125"/>
          </a:xfrm>
        </p:spPr>
        <p:txBody>
          <a:bodyPr/>
          <a:lstStyle>
            <a:lvl1pPr algn="r">
              <a:defRPr sz="1067">
                <a:solidFill>
                  <a:schemeClr val="tx2"/>
                </a:solidFill>
              </a:defRPr>
            </a:lvl1pPr>
          </a:lstStyle>
          <a:p>
            <a:fld id="{5855EDDB-5FB7-47B5-9F2A-5431AB55BDF4}" type="datetime1">
              <a:rPr lang="it-IT" smtClean="0"/>
              <a:t>29/05/2023</a:t>
            </a:fld>
            <a:endParaRPr lang="it-IT" dirty="0"/>
          </a:p>
        </p:txBody>
      </p:sp>
      <p:pic>
        <p:nvPicPr>
          <p:cNvPr id="11" name="Immagine 10">
            <a:extLst>
              <a:ext uri="{FF2B5EF4-FFF2-40B4-BE49-F238E27FC236}">
                <a16:creationId xmlns:a16="http://schemas.microsoft.com/office/drawing/2014/main" id="{BE0D1266-7FB0-487A-996F-E6C9A5509015}"/>
              </a:ext>
            </a:extLst>
          </p:cNvPr>
          <p:cNvPicPr>
            <a:picLocks noChangeAspect="1"/>
          </p:cNvPicPr>
          <p:nvPr userDrawn="1"/>
        </p:nvPicPr>
        <p:blipFill>
          <a:blip r:embed="rId2"/>
          <a:stretch>
            <a:fillRect/>
          </a:stretch>
        </p:blipFill>
        <p:spPr>
          <a:xfrm>
            <a:off x="843000" y="6367289"/>
            <a:ext cx="1920000" cy="145655"/>
          </a:xfrm>
          <a:prstGeom prst="rect">
            <a:avLst/>
          </a:prstGeom>
        </p:spPr>
      </p:pic>
      <p:cxnSp>
        <p:nvCxnSpPr>
          <p:cNvPr id="12" name="Connettore 1 27">
            <a:extLst>
              <a:ext uri="{FF2B5EF4-FFF2-40B4-BE49-F238E27FC236}">
                <a16:creationId xmlns:a16="http://schemas.microsoft.com/office/drawing/2014/main" id="{D609CFE2-078D-4532-9B9E-E0F417931F9B}"/>
              </a:ext>
            </a:extLst>
          </p:cNvPr>
          <p:cNvCxnSpPr/>
          <p:nvPr userDrawn="1"/>
        </p:nvCxnSpPr>
        <p:spPr>
          <a:xfrm>
            <a:off x="2924697"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Connettore 1 28">
            <a:extLst>
              <a:ext uri="{FF2B5EF4-FFF2-40B4-BE49-F238E27FC236}">
                <a16:creationId xmlns:a16="http://schemas.microsoft.com/office/drawing/2014/main" id="{E0B7BCBB-9077-44DE-B52C-BB1C03353A61}"/>
              </a:ext>
            </a:extLst>
          </p:cNvPr>
          <p:cNvCxnSpPr>
            <a:cxnSpLocks/>
          </p:cNvCxnSpPr>
          <p:nvPr userDrawn="1"/>
        </p:nvCxnSpPr>
        <p:spPr>
          <a:xfrm>
            <a:off x="10486049"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nettore 1 29">
            <a:extLst>
              <a:ext uri="{FF2B5EF4-FFF2-40B4-BE49-F238E27FC236}">
                <a16:creationId xmlns:a16="http://schemas.microsoft.com/office/drawing/2014/main" id="{1AA1B49D-9405-4D2F-889D-E7F6A2E06505}"/>
              </a:ext>
            </a:extLst>
          </p:cNvPr>
          <p:cNvCxnSpPr/>
          <p:nvPr userDrawn="1"/>
        </p:nvCxnSpPr>
        <p:spPr>
          <a:xfrm>
            <a:off x="6096000"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06562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vuota">
    <p:spTree>
      <p:nvGrpSpPr>
        <p:cNvPr id="1" name=""/>
        <p:cNvGrpSpPr/>
        <p:nvPr/>
      </p:nvGrpSpPr>
      <p:grpSpPr>
        <a:xfrm>
          <a:off x="0" y="0"/>
          <a:ext cx="0" cy="0"/>
          <a:chOff x="0" y="0"/>
          <a:chExt cx="0" cy="0"/>
        </a:xfrm>
      </p:grpSpPr>
      <p:pic>
        <p:nvPicPr>
          <p:cNvPr id="19" name="Immagine 18">
            <a:extLst>
              <a:ext uri="{FF2B5EF4-FFF2-40B4-BE49-F238E27FC236}">
                <a16:creationId xmlns:a16="http://schemas.microsoft.com/office/drawing/2014/main" id="{98DA5288-6912-3B4A-94EB-1FB171268A9B}"/>
              </a:ext>
            </a:extLst>
          </p:cNvPr>
          <p:cNvPicPr>
            <a:picLocks noChangeAspect="1"/>
          </p:cNvPicPr>
          <p:nvPr/>
        </p:nvPicPr>
        <p:blipFill>
          <a:blip r:embed="rId2"/>
          <a:stretch>
            <a:fillRect/>
          </a:stretch>
        </p:blipFill>
        <p:spPr>
          <a:xfrm>
            <a:off x="843000" y="6367287"/>
            <a:ext cx="1920000" cy="145655"/>
          </a:xfrm>
          <a:prstGeom prst="rect">
            <a:avLst/>
          </a:prstGeom>
        </p:spPr>
      </p:pic>
      <p:sp>
        <p:nvSpPr>
          <p:cNvPr id="21" name="Footer Placeholder 4">
            <a:extLst>
              <a:ext uri="{FF2B5EF4-FFF2-40B4-BE49-F238E27FC236}">
                <a16:creationId xmlns:a16="http://schemas.microsoft.com/office/drawing/2014/main" id="{3816B44D-A6EF-864C-9702-BC64099C5139}"/>
              </a:ext>
            </a:extLst>
          </p:cNvPr>
          <p:cNvSpPr>
            <a:spLocks noGrp="1"/>
          </p:cNvSpPr>
          <p:nvPr>
            <p:ph type="ftr" sz="quarter" idx="11"/>
          </p:nvPr>
        </p:nvSpPr>
        <p:spPr>
          <a:xfrm>
            <a:off x="3525888" y="6356351"/>
            <a:ext cx="2400000" cy="364800"/>
          </a:xfrm>
        </p:spPr>
        <p:txBody>
          <a:bodyPr/>
          <a:lstStyle>
            <a:lvl1pPr algn="r">
              <a:defRPr sz="1067">
                <a:solidFill>
                  <a:schemeClr val="tx2"/>
                </a:solidFill>
              </a:defRPr>
            </a:lvl1pPr>
          </a:lstStyle>
          <a:p>
            <a:r>
              <a:rPr lang="it-IT"/>
              <a:t>ESG website – requisiti grafici</a:t>
            </a:r>
            <a:endParaRPr lang="it-IT" dirty="0"/>
          </a:p>
        </p:txBody>
      </p:sp>
      <p:sp>
        <p:nvSpPr>
          <p:cNvPr id="22" name="Slide Number Placeholder 5">
            <a:extLst>
              <a:ext uri="{FF2B5EF4-FFF2-40B4-BE49-F238E27FC236}">
                <a16:creationId xmlns:a16="http://schemas.microsoft.com/office/drawing/2014/main" id="{F3E4E64C-DEAB-7B45-A7FD-1F5E3BF13A92}"/>
              </a:ext>
            </a:extLst>
          </p:cNvPr>
          <p:cNvSpPr>
            <a:spLocks noGrp="1"/>
          </p:cNvSpPr>
          <p:nvPr>
            <p:ph type="sldNum" sz="quarter" idx="12"/>
          </p:nvPr>
        </p:nvSpPr>
        <p:spPr>
          <a:xfrm>
            <a:off x="10489800" y="6356351"/>
            <a:ext cx="864000" cy="364800"/>
          </a:xfrm>
        </p:spPr>
        <p:txBody>
          <a:bodyPr/>
          <a:lstStyle>
            <a:lvl1pPr>
              <a:defRPr sz="1067">
                <a:solidFill>
                  <a:schemeClr val="tx2"/>
                </a:solidFill>
              </a:defRPr>
            </a:lvl1pPr>
          </a:lstStyle>
          <a:p>
            <a:fld id="{A9319F9E-F2D9-FB4E-80B1-3EC196E3728B}" type="slidenum">
              <a:rPr lang="it-IT" smtClean="0"/>
              <a:pPr/>
              <a:t>‹N›</a:t>
            </a:fld>
            <a:endParaRPr lang="it-IT" dirty="0"/>
          </a:p>
        </p:txBody>
      </p:sp>
      <p:cxnSp>
        <p:nvCxnSpPr>
          <p:cNvPr id="23" name="Connettore 1 22">
            <a:extLst>
              <a:ext uri="{FF2B5EF4-FFF2-40B4-BE49-F238E27FC236}">
                <a16:creationId xmlns:a16="http://schemas.microsoft.com/office/drawing/2014/main" id="{47F82F54-DBD2-0F48-BC66-EB4DB9405A2B}"/>
              </a:ext>
            </a:extLst>
          </p:cNvPr>
          <p:cNvCxnSpPr/>
          <p:nvPr/>
        </p:nvCxnSpPr>
        <p:spPr>
          <a:xfrm>
            <a:off x="2924697"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Connettore 1 23">
            <a:extLst>
              <a:ext uri="{FF2B5EF4-FFF2-40B4-BE49-F238E27FC236}">
                <a16:creationId xmlns:a16="http://schemas.microsoft.com/office/drawing/2014/main" id="{ECB18247-0943-3C46-A9B6-91770D38EE4D}"/>
              </a:ext>
            </a:extLst>
          </p:cNvPr>
          <p:cNvCxnSpPr>
            <a:cxnSpLocks/>
          </p:cNvCxnSpPr>
          <p:nvPr/>
        </p:nvCxnSpPr>
        <p:spPr>
          <a:xfrm>
            <a:off x="10486049"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Connettore 1 24">
            <a:extLst>
              <a:ext uri="{FF2B5EF4-FFF2-40B4-BE49-F238E27FC236}">
                <a16:creationId xmlns:a16="http://schemas.microsoft.com/office/drawing/2014/main" id="{CC3CDBB8-F633-F749-966E-F315C4F35306}"/>
              </a:ext>
            </a:extLst>
          </p:cNvPr>
          <p:cNvCxnSpPr/>
          <p:nvPr/>
        </p:nvCxnSpPr>
        <p:spPr>
          <a:xfrm>
            <a:off x="6096000"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Date Placeholder 3">
            <a:extLst>
              <a:ext uri="{FF2B5EF4-FFF2-40B4-BE49-F238E27FC236}">
                <a16:creationId xmlns:a16="http://schemas.microsoft.com/office/drawing/2014/main" id="{849C63F2-ADAA-F84B-A504-F3F0DEEA00FA}"/>
              </a:ext>
            </a:extLst>
          </p:cNvPr>
          <p:cNvSpPr>
            <a:spLocks noGrp="1"/>
          </p:cNvSpPr>
          <p:nvPr>
            <p:ph type="dt" sz="half" idx="10"/>
          </p:nvPr>
        </p:nvSpPr>
        <p:spPr>
          <a:xfrm>
            <a:off x="7572737" y="6356351"/>
            <a:ext cx="2743200" cy="365125"/>
          </a:xfrm>
        </p:spPr>
        <p:txBody>
          <a:bodyPr/>
          <a:lstStyle>
            <a:lvl1pPr algn="r">
              <a:defRPr sz="1067">
                <a:solidFill>
                  <a:schemeClr val="tx2"/>
                </a:solidFill>
              </a:defRPr>
            </a:lvl1pPr>
          </a:lstStyle>
          <a:p>
            <a:fld id="{EA721D5A-839F-4048-9895-97E51F24D686}" type="datetime1">
              <a:rPr lang="it-IT" smtClean="0"/>
              <a:t>29/05/2023</a:t>
            </a:fld>
            <a:endParaRPr lang="it-IT" dirty="0"/>
          </a:p>
        </p:txBody>
      </p:sp>
      <p:pic>
        <p:nvPicPr>
          <p:cNvPr id="9" name="Immagine 8">
            <a:extLst>
              <a:ext uri="{FF2B5EF4-FFF2-40B4-BE49-F238E27FC236}">
                <a16:creationId xmlns:a16="http://schemas.microsoft.com/office/drawing/2014/main" id="{27EBCFAA-DAFC-4D4A-9A1B-D6387886487C}"/>
              </a:ext>
            </a:extLst>
          </p:cNvPr>
          <p:cNvPicPr>
            <a:picLocks noChangeAspect="1"/>
          </p:cNvPicPr>
          <p:nvPr userDrawn="1"/>
        </p:nvPicPr>
        <p:blipFill>
          <a:blip r:embed="rId2"/>
          <a:stretch>
            <a:fillRect/>
          </a:stretch>
        </p:blipFill>
        <p:spPr>
          <a:xfrm>
            <a:off x="843000" y="6367289"/>
            <a:ext cx="1920000" cy="145655"/>
          </a:xfrm>
          <a:prstGeom prst="rect">
            <a:avLst/>
          </a:prstGeom>
        </p:spPr>
      </p:pic>
      <p:cxnSp>
        <p:nvCxnSpPr>
          <p:cNvPr id="10" name="Connettore 1 22">
            <a:extLst>
              <a:ext uri="{FF2B5EF4-FFF2-40B4-BE49-F238E27FC236}">
                <a16:creationId xmlns:a16="http://schemas.microsoft.com/office/drawing/2014/main" id="{D2DBC925-E618-4816-AA71-DD0C185F4FFF}"/>
              </a:ext>
            </a:extLst>
          </p:cNvPr>
          <p:cNvCxnSpPr/>
          <p:nvPr userDrawn="1"/>
        </p:nvCxnSpPr>
        <p:spPr>
          <a:xfrm>
            <a:off x="2924697"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Connettore 1 23">
            <a:extLst>
              <a:ext uri="{FF2B5EF4-FFF2-40B4-BE49-F238E27FC236}">
                <a16:creationId xmlns:a16="http://schemas.microsoft.com/office/drawing/2014/main" id="{917BC0BC-412A-412F-9995-23EE84DE4AAB}"/>
              </a:ext>
            </a:extLst>
          </p:cNvPr>
          <p:cNvCxnSpPr>
            <a:cxnSpLocks/>
          </p:cNvCxnSpPr>
          <p:nvPr userDrawn="1"/>
        </p:nvCxnSpPr>
        <p:spPr>
          <a:xfrm>
            <a:off x="10486049"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Connettore 1 24">
            <a:extLst>
              <a:ext uri="{FF2B5EF4-FFF2-40B4-BE49-F238E27FC236}">
                <a16:creationId xmlns:a16="http://schemas.microsoft.com/office/drawing/2014/main" id="{5F31FAD4-4039-4BA1-A57D-2276E51BFEFE}"/>
              </a:ext>
            </a:extLst>
          </p:cNvPr>
          <p:cNvCxnSpPr/>
          <p:nvPr userDrawn="1"/>
        </p:nvCxnSpPr>
        <p:spPr>
          <a:xfrm>
            <a:off x="6096000"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52159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iapositiva blu">
    <p:bg>
      <p:bgRef idx="1001">
        <a:schemeClr val="bg2"/>
      </p:bgRef>
    </p:bg>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B4130F9F-896D-DF49-B162-26AAAA66E524}"/>
              </a:ext>
            </a:extLst>
          </p:cNvPr>
          <p:cNvPicPr>
            <a:picLocks noChangeAspect="1"/>
          </p:cNvPicPr>
          <p:nvPr/>
        </p:nvPicPr>
        <p:blipFill>
          <a:blip r:embed="rId2"/>
          <a:stretch>
            <a:fillRect/>
          </a:stretch>
        </p:blipFill>
        <p:spPr>
          <a:xfrm>
            <a:off x="838200" y="4817252"/>
            <a:ext cx="4032000" cy="305877"/>
          </a:xfrm>
          <a:prstGeom prst="rect">
            <a:avLst/>
          </a:prstGeom>
        </p:spPr>
      </p:pic>
      <p:pic>
        <p:nvPicPr>
          <p:cNvPr id="7" name="Immagine 6">
            <a:extLst>
              <a:ext uri="{FF2B5EF4-FFF2-40B4-BE49-F238E27FC236}">
                <a16:creationId xmlns:a16="http://schemas.microsoft.com/office/drawing/2014/main" id="{7E997939-223E-2540-A70A-2E77B506E65F}"/>
              </a:ext>
            </a:extLst>
          </p:cNvPr>
          <p:cNvPicPr>
            <a:picLocks noChangeAspect="1"/>
          </p:cNvPicPr>
          <p:nvPr/>
        </p:nvPicPr>
        <p:blipFill rotWithShape="1">
          <a:blip r:embed="rId3">
            <a:alphaModFix/>
          </a:blip>
          <a:srcRect r="47545"/>
          <a:stretch/>
        </p:blipFill>
        <p:spPr>
          <a:xfrm>
            <a:off x="9965411" y="1773000"/>
            <a:ext cx="2263176" cy="3312000"/>
          </a:xfrm>
          <a:prstGeom prst="rect">
            <a:avLst/>
          </a:prstGeom>
        </p:spPr>
      </p:pic>
      <p:sp>
        <p:nvSpPr>
          <p:cNvPr id="3" name="CasellaDiTesto 2">
            <a:extLst>
              <a:ext uri="{FF2B5EF4-FFF2-40B4-BE49-F238E27FC236}">
                <a16:creationId xmlns:a16="http://schemas.microsoft.com/office/drawing/2014/main" id="{419270C4-1E16-8A48-9682-66630923F7EF}"/>
              </a:ext>
            </a:extLst>
          </p:cNvPr>
          <p:cNvSpPr txBox="1"/>
          <p:nvPr/>
        </p:nvSpPr>
        <p:spPr>
          <a:xfrm>
            <a:off x="843208" y="1704897"/>
            <a:ext cx="5252792" cy="2298578"/>
          </a:xfrm>
          <a:prstGeom prst="rect">
            <a:avLst/>
          </a:prstGeom>
          <a:noFill/>
        </p:spPr>
        <p:txBody>
          <a:bodyPr wrap="square" lIns="0" tIns="0" rIns="0" bIns="0" rtlCol="0">
            <a:spAutoFit/>
          </a:bodyPr>
          <a:lstStyle/>
          <a:p>
            <a:r>
              <a:rPr lang="en-US" sz="1867" b="1" dirty="0"/>
              <a:t>Giuffrè Francis Lefebvre S.p.A.</a:t>
            </a:r>
            <a:br>
              <a:rPr lang="en-US" sz="1867" dirty="0"/>
            </a:br>
            <a:br>
              <a:rPr lang="en-US" sz="1867" dirty="0"/>
            </a:br>
            <a:r>
              <a:rPr lang="en-US" sz="1867" dirty="0"/>
              <a:t>via Busto Arsizio, 40, 20151 Milano</a:t>
            </a:r>
          </a:p>
          <a:p>
            <a:br>
              <a:rPr lang="en-US" sz="1867" dirty="0"/>
            </a:br>
            <a:r>
              <a:rPr lang="en-US" sz="1867" dirty="0">
                <a:solidFill>
                  <a:schemeClr val="tx1"/>
                </a:solidFill>
              </a:rPr>
              <a:t>tel. +039 02 38</a:t>
            </a:r>
            <a:r>
              <a:rPr lang="en-US" sz="1867" baseline="0" dirty="0">
                <a:solidFill>
                  <a:schemeClr val="tx1"/>
                </a:solidFill>
              </a:rPr>
              <a:t> 089 1</a:t>
            </a:r>
            <a:br>
              <a:rPr lang="en-US" sz="1867" dirty="0">
                <a:solidFill>
                  <a:schemeClr val="tx1"/>
                </a:solidFill>
              </a:rPr>
            </a:br>
            <a:r>
              <a:rPr lang="en-US" sz="1867" dirty="0">
                <a:solidFill>
                  <a:schemeClr val="tx1"/>
                </a:solidFill>
              </a:rPr>
              <a:t>fax +039 02 38</a:t>
            </a:r>
            <a:r>
              <a:rPr lang="en-US" sz="1867" baseline="0" dirty="0">
                <a:solidFill>
                  <a:schemeClr val="tx1"/>
                </a:solidFill>
              </a:rPr>
              <a:t> 089 321</a:t>
            </a:r>
            <a:br>
              <a:rPr lang="en-US" sz="1867" dirty="0">
                <a:solidFill>
                  <a:schemeClr val="tx1"/>
                </a:solidFill>
              </a:rPr>
            </a:br>
            <a:endParaRPr lang="en-US" sz="1867" dirty="0">
              <a:solidFill>
                <a:schemeClr val="tx1"/>
              </a:solidFill>
            </a:endParaRPr>
          </a:p>
          <a:p>
            <a:r>
              <a:rPr lang="en-US" sz="1867" dirty="0">
                <a:solidFill>
                  <a:schemeClr val="tx1"/>
                </a:solidFill>
              </a:rPr>
              <a:t>giuffre@giuffre.it</a:t>
            </a:r>
            <a:endParaRPr lang="it-IT" sz="1867" dirty="0">
              <a:solidFill>
                <a:schemeClr val="tx1"/>
              </a:solidFill>
            </a:endParaRPr>
          </a:p>
        </p:txBody>
      </p:sp>
      <p:pic>
        <p:nvPicPr>
          <p:cNvPr id="5" name="Immagine 4">
            <a:extLst>
              <a:ext uri="{FF2B5EF4-FFF2-40B4-BE49-F238E27FC236}">
                <a16:creationId xmlns:a16="http://schemas.microsoft.com/office/drawing/2014/main" id="{B0110F5B-72EA-469C-8633-783B26427372}"/>
              </a:ext>
            </a:extLst>
          </p:cNvPr>
          <p:cNvPicPr>
            <a:picLocks noChangeAspect="1"/>
          </p:cNvPicPr>
          <p:nvPr userDrawn="1"/>
        </p:nvPicPr>
        <p:blipFill>
          <a:blip r:embed="rId2"/>
          <a:stretch>
            <a:fillRect/>
          </a:stretch>
        </p:blipFill>
        <p:spPr>
          <a:xfrm>
            <a:off x="838200" y="4817252"/>
            <a:ext cx="4032000" cy="305877"/>
          </a:xfrm>
          <a:prstGeom prst="rect">
            <a:avLst/>
          </a:prstGeom>
        </p:spPr>
      </p:pic>
      <p:pic>
        <p:nvPicPr>
          <p:cNvPr id="6" name="Immagine 5">
            <a:extLst>
              <a:ext uri="{FF2B5EF4-FFF2-40B4-BE49-F238E27FC236}">
                <a16:creationId xmlns:a16="http://schemas.microsoft.com/office/drawing/2014/main" id="{582BD32A-2520-479F-87D6-38DD443E4031}"/>
              </a:ext>
            </a:extLst>
          </p:cNvPr>
          <p:cNvPicPr>
            <a:picLocks noChangeAspect="1"/>
          </p:cNvPicPr>
          <p:nvPr userDrawn="1"/>
        </p:nvPicPr>
        <p:blipFill rotWithShape="1">
          <a:blip r:embed="rId3">
            <a:alphaModFix/>
          </a:blip>
          <a:srcRect r="47545"/>
          <a:stretch/>
        </p:blipFill>
        <p:spPr>
          <a:xfrm>
            <a:off x="9965411" y="1773000"/>
            <a:ext cx="2263176" cy="3312000"/>
          </a:xfrm>
          <a:prstGeom prst="rect">
            <a:avLst/>
          </a:prstGeom>
        </p:spPr>
      </p:pic>
      <p:sp>
        <p:nvSpPr>
          <p:cNvPr id="8" name="CasellaDiTesto 7">
            <a:extLst>
              <a:ext uri="{FF2B5EF4-FFF2-40B4-BE49-F238E27FC236}">
                <a16:creationId xmlns:a16="http://schemas.microsoft.com/office/drawing/2014/main" id="{D0F86CFB-AD1F-4D15-A649-1778542D11D7}"/>
              </a:ext>
            </a:extLst>
          </p:cNvPr>
          <p:cNvSpPr txBox="1"/>
          <p:nvPr userDrawn="1"/>
        </p:nvSpPr>
        <p:spPr>
          <a:xfrm>
            <a:off x="843208" y="1704897"/>
            <a:ext cx="5252792" cy="2298578"/>
          </a:xfrm>
          <a:prstGeom prst="rect">
            <a:avLst/>
          </a:prstGeom>
          <a:noFill/>
        </p:spPr>
        <p:txBody>
          <a:bodyPr wrap="square" lIns="0" tIns="0" rIns="0" bIns="0" rtlCol="0">
            <a:spAutoFit/>
          </a:bodyPr>
          <a:lstStyle/>
          <a:p>
            <a:r>
              <a:rPr lang="en-US" sz="1867" b="1" dirty="0"/>
              <a:t>Giuffrè Francis Lefebvre S.p.A.</a:t>
            </a:r>
            <a:br>
              <a:rPr lang="en-US" sz="1867" dirty="0"/>
            </a:br>
            <a:br>
              <a:rPr lang="en-US" sz="1867" dirty="0"/>
            </a:br>
            <a:r>
              <a:rPr lang="en-US" sz="1867" dirty="0"/>
              <a:t>via Busto Arsizio, 40, 20151 Milano</a:t>
            </a:r>
          </a:p>
          <a:p>
            <a:br>
              <a:rPr lang="en-US" sz="1867" dirty="0"/>
            </a:br>
            <a:r>
              <a:rPr lang="en-US" sz="1867" dirty="0"/>
              <a:t>tel. +039 02 54 50 312</a:t>
            </a:r>
            <a:br>
              <a:rPr lang="en-US" sz="1867" dirty="0"/>
            </a:br>
            <a:r>
              <a:rPr lang="en-US" sz="1867" dirty="0"/>
              <a:t>fax +039 02 54 123 747</a:t>
            </a:r>
            <a:br>
              <a:rPr lang="en-US" sz="1867" dirty="0"/>
            </a:br>
            <a:endParaRPr lang="en-US" sz="1867" dirty="0"/>
          </a:p>
          <a:p>
            <a:r>
              <a:rPr lang="en-US" sz="1867" dirty="0"/>
              <a:t>giuffremilano@gmail.com</a:t>
            </a:r>
            <a:endParaRPr lang="it-IT" sz="1867" dirty="0"/>
          </a:p>
        </p:txBody>
      </p:sp>
    </p:spTree>
    <p:extLst>
      <p:ext uri="{BB962C8B-B14F-4D97-AF65-F5344CB8AC3E}">
        <p14:creationId xmlns:p14="http://schemas.microsoft.com/office/powerpoint/2010/main" val="34388372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iapositiva chiusura bianca">
    <p:bg>
      <p:bgRef idx="1001">
        <a:schemeClr val="bg1"/>
      </p:bgRef>
    </p:bg>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7E997939-223E-2540-A70A-2E77B506E65F}"/>
              </a:ext>
            </a:extLst>
          </p:cNvPr>
          <p:cNvPicPr>
            <a:picLocks noChangeAspect="1"/>
          </p:cNvPicPr>
          <p:nvPr/>
        </p:nvPicPr>
        <p:blipFill rotWithShape="1">
          <a:blip r:embed="rId2">
            <a:alphaModFix amt="16000"/>
          </a:blip>
          <a:srcRect r="47545"/>
          <a:stretch/>
        </p:blipFill>
        <p:spPr>
          <a:xfrm>
            <a:off x="9965411" y="1773000"/>
            <a:ext cx="2263176" cy="3312000"/>
          </a:xfrm>
          <a:prstGeom prst="rect">
            <a:avLst/>
          </a:prstGeom>
        </p:spPr>
      </p:pic>
      <p:sp>
        <p:nvSpPr>
          <p:cNvPr id="3" name="CasellaDiTesto 2">
            <a:extLst>
              <a:ext uri="{FF2B5EF4-FFF2-40B4-BE49-F238E27FC236}">
                <a16:creationId xmlns:a16="http://schemas.microsoft.com/office/drawing/2014/main" id="{419270C4-1E16-8A48-9682-66630923F7EF}"/>
              </a:ext>
            </a:extLst>
          </p:cNvPr>
          <p:cNvSpPr txBox="1"/>
          <p:nvPr/>
        </p:nvSpPr>
        <p:spPr>
          <a:xfrm>
            <a:off x="843208" y="1704897"/>
            <a:ext cx="5252792" cy="2298578"/>
          </a:xfrm>
          <a:prstGeom prst="rect">
            <a:avLst/>
          </a:prstGeom>
          <a:noFill/>
        </p:spPr>
        <p:txBody>
          <a:bodyPr wrap="square" lIns="0" tIns="0" rIns="0" bIns="0" rtlCol="0">
            <a:spAutoFit/>
          </a:bodyPr>
          <a:lstStyle/>
          <a:p>
            <a:r>
              <a:rPr lang="en-US" sz="1867" b="1" dirty="0">
                <a:solidFill>
                  <a:schemeClr val="tx2"/>
                </a:solidFill>
              </a:rPr>
              <a:t>Giuffrè Francis Lefebvre S.p.A.</a:t>
            </a:r>
            <a:br>
              <a:rPr lang="en-US" sz="1867" dirty="0">
                <a:solidFill>
                  <a:schemeClr val="tx2"/>
                </a:solidFill>
              </a:rPr>
            </a:br>
            <a:br>
              <a:rPr lang="en-US" sz="1867" dirty="0">
                <a:solidFill>
                  <a:schemeClr val="tx2"/>
                </a:solidFill>
              </a:rPr>
            </a:br>
            <a:r>
              <a:rPr lang="en-US" sz="1867" dirty="0">
                <a:solidFill>
                  <a:schemeClr val="tx2"/>
                </a:solidFill>
              </a:rPr>
              <a:t>via Busto Arsizio, 40, 20151 Milano</a:t>
            </a:r>
          </a:p>
          <a:p>
            <a:br>
              <a:rPr lang="en-US" sz="1867" dirty="0">
                <a:solidFill>
                  <a:schemeClr val="tx2"/>
                </a:solidFill>
              </a:rPr>
            </a:br>
            <a:r>
              <a:rPr lang="en-US" sz="1867" dirty="0">
                <a:solidFill>
                  <a:schemeClr val="tx2"/>
                </a:solidFill>
              </a:rPr>
              <a:t>tel. +039 02 38</a:t>
            </a:r>
            <a:r>
              <a:rPr lang="en-US" sz="1867" baseline="0" dirty="0">
                <a:solidFill>
                  <a:schemeClr val="tx2"/>
                </a:solidFill>
              </a:rPr>
              <a:t> 089 1</a:t>
            </a:r>
            <a:br>
              <a:rPr lang="en-US" sz="1867" dirty="0">
                <a:solidFill>
                  <a:schemeClr val="tx2"/>
                </a:solidFill>
              </a:rPr>
            </a:br>
            <a:r>
              <a:rPr lang="en-US" sz="1867" dirty="0">
                <a:solidFill>
                  <a:schemeClr val="tx2"/>
                </a:solidFill>
              </a:rPr>
              <a:t>fax +039 02 38</a:t>
            </a:r>
            <a:r>
              <a:rPr lang="en-US" sz="1867" baseline="0" dirty="0">
                <a:solidFill>
                  <a:schemeClr val="tx2"/>
                </a:solidFill>
              </a:rPr>
              <a:t> 089 321</a:t>
            </a:r>
            <a:br>
              <a:rPr lang="en-US" sz="1867" dirty="0">
                <a:solidFill>
                  <a:schemeClr val="tx2"/>
                </a:solidFill>
              </a:rPr>
            </a:br>
            <a:endParaRPr lang="en-US" sz="1867" dirty="0">
              <a:solidFill>
                <a:schemeClr val="tx2"/>
              </a:solidFill>
            </a:endParaRPr>
          </a:p>
          <a:p>
            <a:r>
              <a:rPr lang="en-US" sz="1867" dirty="0">
                <a:solidFill>
                  <a:schemeClr val="tx2"/>
                </a:solidFill>
              </a:rPr>
              <a:t>giuffre@giuffre.it</a:t>
            </a:r>
            <a:endParaRPr lang="it-IT" sz="1867" dirty="0">
              <a:solidFill>
                <a:schemeClr val="tx2"/>
              </a:solidFill>
            </a:endParaRPr>
          </a:p>
        </p:txBody>
      </p:sp>
      <p:pic>
        <p:nvPicPr>
          <p:cNvPr id="5" name="Immagine 4">
            <a:extLst>
              <a:ext uri="{FF2B5EF4-FFF2-40B4-BE49-F238E27FC236}">
                <a16:creationId xmlns:a16="http://schemas.microsoft.com/office/drawing/2014/main" id="{A5B604F8-53F2-D343-95D6-ED55849E7EF5}"/>
              </a:ext>
            </a:extLst>
          </p:cNvPr>
          <p:cNvPicPr>
            <a:picLocks noChangeAspect="1"/>
          </p:cNvPicPr>
          <p:nvPr/>
        </p:nvPicPr>
        <p:blipFill>
          <a:blip r:embed="rId3"/>
          <a:stretch>
            <a:fillRect/>
          </a:stretch>
        </p:blipFill>
        <p:spPr>
          <a:xfrm>
            <a:off x="838201" y="4817252"/>
            <a:ext cx="4049468" cy="307200"/>
          </a:xfrm>
          <a:prstGeom prst="rect">
            <a:avLst/>
          </a:prstGeom>
        </p:spPr>
      </p:pic>
      <p:pic>
        <p:nvPicPr>
          <p:cNvPr id="6" name="Immagine 5">
            <a:extLst>
              <a:ext uri="{FF2B5EF4-FFF2-40B4-BE49-F238E27FC236}">
                <a16:creationId xmlns:a16="http://schemas.microsoft.com/office/drawing/2014/main" id="{4A175B9B-3F5B-4F3F-859A-ED4A2351823B}"/>
              </a:ext>
            </a:extLst>
          </p:cNvPr>
          <p:cNvPicPr>
            <a:picLocks noChangeAspect="1"/>
          </p:cNvPicPr>
          <p:nvPr userDrawn="1"/>
        </p:nvPicPr>
        <p:blipFill rotWithShape="1">
          <a:blip r:embed="rId2">
            <a:alphaModFix amt="16000"/>
          </a:blip>
          <a:srcRect r="47545"/>
          <a:stretch/>
        </p:blipFill>
        <p:spPr>
          <a:xfrm>
            <a:off x="9965411" y="1773000"/>
            <a:ext cx="2263176" cy="3312000"/>
          </a:xfrm>
          <a:prstGeom prst="rect">
            <a:avLst/>
          </a:prstGeom>
        </p:spPr>
      </p:pic>
      <p:sp>
        <p:nvSpPr>
          <p:cNvPr id="8" name="CasellaDiTesto 7">
            <a:extLst>
              <a:ext uri="{FF2B5EF4-FFF2-40B4-BE49-F238E27FC236}">
                <a16:creationId xmlns:a16="http://schemas.microsoft.com/office/drawing/2014/main" id="{5ABC2F00-B66D-48E6-B586-7EE826F5A84F}"/>
              </a:ext>
            </a:extLst>
          </p:cNvPr>
          <p:cNvSpPr txBox="1"/>
          <p:nvPr userDrawn="1"/>
        </p:nvSpPr>
        <p:spPr>
          <a:xfrm>
            <a:off x="843208" y="1704897"/>
            <a:ext cx="5252792" cy="2298578"/>
          </a:xfrm>
          <a:prstGeom prst="rect">
            <a:avLst/>
          </a:prstGeom>
          <a:noFill/>
        </p:spPr>
        <p:txBody>
          <a:bodyPr wrap="square" lIns="0" tIns="0" rIns="0" bIns="0" rtlCol="0">
            <a:spAutoFit/>
          </a:bodyPr>
          <a:lstStyle/>
          <a:p>
            <a:r>
              <a:rPr lang="en-US" sz="1867" b="1" dirty="0">
                <a:solidFill>
                  <a:schemeClr val="tx2"/>
                </a:solidFill>
              </a:rPr>
              <a:t>Giuffrè Francis Lefebvre S.p.A.</a:t>
            </a:r>
            <a:br>
              <a:rPr lang="en-US" sz="1867" dirty="0">
                <a:solidFill>
                  <a:schemeClr val="tx2"/>
                </a:solidFill>
              </a:rPr>
            </a:br>
            <a:br>
              <a:rPr lang="en-US" sz="1867" dirty="0">
                <a:solidFill>
                  <a:schemeClr val="tx2"/>
                </a:solidFill>
              </a:rPr>
            </a:br>
            <a:r>
              <a:rPr lang="en-US" sz="1867" dirty="0">
                <a:solidFill>
                  <a:schemeClr val="tx2"/>
                </a:solidFill>
              </a:rPr>
              <a:t>via Busto Arsizio, 40, 20151 Milano</a:t>
            </a:r>
          </a:p>
          <a:p>
            <a:br>
              <a:rPr lang="en-US" sz="1867" dirty="0">
                <a:solidFill>
                  <a:schemeClr val="tx2"/>
                </a:solidFill>
              </a:rPr>
            </a:br>
            <a:r>
              <a:rPr lang="en-US" sz="1867" dirty="0">
                <a:solidFill>
                  <a:schemeClr val="tx2"/>
                </a:solidFill>
              </a:rPr>
              <a:t>tel. +039 02 54 50 312</a:t>
            </a:r>
            <a:br>
              <a:rPr lang="en-US" sz="1867" dirty="0">
                <a:solidFill>
                  <a:schemeClr val="tx2"/>
                </a:solidFill>
              </a:rPr>
            </a:br>
            <a:r>
              <a:rPr lang="en-US" sz="1867" dirty="0">
                <a:solidFill>
                  <a:schemeClr val="tx2"/>
                </a:solidFill>
              </a:rPr>
              <a:t>fax +039 02 54 123 747</a:t>
            </a:r>
            <a:br>
              <a:rPr lang="en-US" sz="1867" dirty="0">
                <a:solidFill>
                  <a:schemeClr val="tx2"/>
                </a:solidFill>
              </a:rPr>
            </a:br>
            <a:endParaRPr lang="en-US" sz="1867" dirty="0">
              <a:solidFill>
                <a:schemeClr val="tx2"/>
              </a:solidFill>
            </a:endParaRPr>
          </a:p>
          <a:p>
            <a:r>
              <a:rPr lang="en-US" sz="1867" dirty="0">
                <a:solidFill>
                  <a:schemeClr val="tx2"/>
                </a:solidFill>
              </a:rPr>
              <a:t>giuffremilano@gmail.com</a:t>
            </a:r>
            <a:endParaRPr lang="it-IT" sz="1867" dirty="0">
              <a:solidFill>
                <a:schemeClr val="tx2"/>
              </a:solidFill>
            </a:endParaRPr>
          </a:p>
        </p:txBody>
      </p:sp>
      <p:pic>
        <p:nvPicPr>
          <p:cNvPr id="9" name="Immagine 8">
            <a:extLst>
              <a:ext uri="{FF2B5EF4-FFF2-40B4-BE49-F238E27FC236}">
                <a16:creationId xmlns:a16="http://schemas.microsoft.com/office/drawing/2014/main" id="{8C784E7C-F4DA-4C7C-BC54-DF078FD31DFC}"/>
              </a:ext>
            </a:extLst>
          </p:cNvPr>
          <p:cNvPicPr>
            <a:picLocks noChangeAspect="1"/>
          </p:cNvPicPr>
          <p:nvPr userDrawn="1"/>
        </p:nvPicPr>
        <p:blipFill>
          <a:blip r:embed="rId3"/>
          <a:stretch>
            <a:fillRect/>
          </a:stretch>
        </p:blipFill>
        <p:spPr>
          <a:xfrm>
            <a:off x="838202" y="4817252"/>
            <a:ext cx="4049468" cy="307200"/>
          </a:xfrm>
          <a:prstGeom prst="rect">
            <a:avLst/>
          </a:prstGeom>
        </p:spPr>
      </p:pic>
    </p:spTree>
    <p:extLst>
      <p:ext uri="{BB962C8B-B14F-4D97-AF65-F5344CB8AC3E}">
        <p14:creationId xmlns:p14="http://schemas.microsoft.com/office/powerpoint/2010/main" val="298767428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Slide Immagine">
    <p:spTree>
      <p:nvGrpSpPr>
        <p:cNvPr id="1" name=""/>
        <p:cNvGrpSpPr/>
        <p:nvPr/>
      </p:nvGrpSpPr>
      <p:grpSpPr>
        <a:xfrm>
          <a:off x="0" y="0"/>
          <a:ext cx="0" cy="0"/>
          <a:chOff x="0" y="0"/>
          <a:chExt cx="0" cy="0"/>
        </a:xfrm>
      </p:grpSpPr>
      <p:pic>
        <p:nvPicPr>
          <p:cNvPr id="17" name="Immagine 16">
            <a:extLst>
              <a:ext uri="{FF2B5EF4-FFF2-40B4-BE49-F238E27FC236}">
                <a16:creationId xmlns:a16="http://schemas.microsoft.com/office/drawing/2014/main" id="{DCEADFCD-1D04-514D-9FB6-092523EB5E93}"/>
              </a:ext>
            </a:extLst>
          </p:cNvPr>
          <p:cNvPicPr>
            <a:picLocks noChangeAspect="1"/>
          </p:cNvPicPr>
          <p:nvPr userDrawn="1"/>
        </p:nvPicPr>
        <p:blipFill>
          <a:blip r:embed="rId2"/>
          <a:stretch>
            <a:fillRect/>
          </a:stretch>
        </p:blipFill>
        <p:spPr>
          <a:xfrm>
            <a:off x="843000" y="6367289"/>
            <a:ext cx="1920000" cy="145655"/>
          </a:xfrm>
          <a:prstGeom prst="rect">
            <a:avLst/>
          </a:prstGeom>
        </p:spPr>
      </p:pic>
      <p:cxnSp>
        <p:nvCxnSpPr>
          <p:cNvPr id="26" name="Connettore 1 25">
            <a:extLst>
              <a:ext uri="{FF2B5EF4-FFF2-40B4-BE49-F238E27FC236}">
                <a16:creationId xmlns:a16="http://schemas.microsoft.com/office/drawing/2014/main" id="{676F6CE9-D05F-704B-BAC6-D971612988D4}"/>
              </a:ext>
            </a:extLst>
          </p:cNvPr>
          <p:cNvCxnSpPr/>
          <p:nvPr userDrawn="1"/>
        </p:nvCxnSpPr>
        <p:spPr>
          <a:xfrm>
            <a:off x="2924697"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Connettore 1 26">
            <a:extLst>
              <a:ext uri="{FF2B5EF4-FFF2-40B4-BE49-F238E27FC236}">
                <a16:creationId xmlns:a16="http://schemas.microsoft.com/office/drawing/2014/main" id="{9B75C742-10EB-6746-8C3B-C0287A5D2D2A}"/>
              </a:ext>
            </a:extLst>
          </p:cNvPr>
          <p:cNvCxnSpPr>
            <a:cxnSpLocks/>
          </p:cNvCxnSpPr>
          <p:nvPr userDrawn="1"/>
        </p:nvCxnSpPr>
        <p:spPr>
          <a:xfrm>
            <a:off x="10486049"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8" name="Connettore 1 27">
            <a:extLst>
              <a:ext uri="{FF2B5EF4-FFF2-40B4-BE49-F238E27FC236}">
                <a16:creationId xmlns:a16="http://schemas.microsoft.com/office/drawing/2014/main" id="{EC1D42CE-F235-824F-8AAF-6D1A6E14AC82}"/>
              </a:ext>
            </a:extLst>
          </p:cNvPr>
          <p:cNvCxnSpPr/>
          <p:nvPr userDrawn="1"/>
        </p:nvCxnSpPr>
        <p:spPr>
          <a:xfrm>
            <a:off x="6096000"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10" name="Immagine 9">
            <a:extLst>
              <a:ext uri="{FF2B5EF4-FFF2-40B4-BE49-F238E27FC236}">
                <a16:creationId xmlns:a16="http://schemas.microsoft.com/office/drawing/2014/main" id="{AB1916DB-04CA-AC48-86B5-B91A646EEC01}"/>
              </a:ext>
            </a:extLst>
          </p:cNvPr>
          <p:cNvPicPr>
            <a:picLocks noChangeAspect="1"/>
          </p:cNvPicPr>
          <p:nvPr userDrawn="1"/>
        </p:nvPicPr>
        <p:blipFill>
          <a:blip r:embed="rId3"/>
          <a:stretch>
            <a:fillRect/>
          </a:stretch>
        </p:blipFill>
        <p:spPr>
          <a:xfrm>
            <a:off x="6248551" y="6356027"/>
            <a:ext cx="365124" cy="365124"/>
          </a:xfrm>
          <a:prstGeom prst="rect">
            <a:avLst/>
          </a:prstGeom>
        </p:spPr>
      </p:pic>
      <p:sp>
        <p:nvSpPr>
          <p:cNvPr id="11" name="Footer Placeholder 4">
            <a:extLst>
              <a:ext uri="{FF2B5EF4-FFF2-40B4-BE49-F238E27FC236}">
                <a16:creationId xmlns:a16="http://schemas.microsoft.com/office/drawing/2014/main" id="{91E3476F-FB7C-2E46-8C31-932D42F5EE76}"/>
              </a:ext>
            </a:extLst>
          </p:cNvPr>
          <p:cNvSpPr>
            <a:spLocks noGrp="1"/>
          </p:cNvSpPr>
          <p:nvPr>
            <p:ph type="ftr" sz="quarter" idx="11"/>
          </p:nvPr>
        </p:nvSpPr>
        <p:spPr>
          <a:xfrm>
            <a:off x="3525888" y="6356351"/>
            <a:ext cx="2400000" cy="364800"/>
          </a:xfrm>
        </p:spPr>
        <p:txBody>
          <a:bodyPr/>
          <a:lstStyle>
            <a:lvl1pPr algn="r">
              <a:defRPr sz="1067">
                <a:solidFill>
                  <a:schemeClr val="tx2"/>
                </a:solidFill>
                <a:latin typeface="Roboto" panose="02000000000000000000" pitchFamily="2" charset="0"/>
                <a:ea typeface="Roboto" panose="02000000000000000000" pitchFamily="2" charset="0"/>
              </a:defRPr>
            </a:lvl1pPr>
          </a:lstStyle>
          <a:p>
            <a:r>
              <a:rPr lang="it-IT"/>
              <a:t>ESG website – requisiti grafici</a:t>
            </a:r>
            <a:endParaRPr lang="it-IT" dirty="0"/>
          </a:p>
        </p:txBody>
      </p:sp>
      <p:sp>
        <p:nvSpPr>
          <p:cNvPr id="12" name="Slide Number Placeholder 5">
            <a:extLst>
              <a:ext uri="{FF2B5EF4-FFF2-40B4-BE49-F238E27FC236}">
                <a16:creationId xmlns:a16="http://schemas.microsoft.com/office/drawing/2014/main" id="{5BBFDDEA-0239-0440-B70A-0699D3BB365E}"/>
              </a:ext>
            </a:extLst>
          </p:cNvPr>
          <p:cNvSpPr>
            <a:spLocks noGrp="1"/>
          </p:cNvSpPr>
          <p:nvPr>
            <p:ph type="sldNum" sz="quarter" idx="12"/>
          </p:nvPr>
        </p:nvSpPr>
        <p:spPr>
          <a:xfrm>
            <a:off x="10489800" y="6356351"/>
            <a:ext cx="864000" cy="364800"/>
          </a:xfrm>
        </p:spPr>
        <p:txBody>
          <a:bodyPr/>
          <a:lstStyle>
            <a:lvl1pPr>
              <a:defRPr sz="1067">
                <a:solidFill>
                  <a:schemeClr val="tx2"/>
                </a:solidFill>
                <a:latin typeface="Roboto" panose="02000000000000000000" pitchFamily="2" charset="0"/>
                <a:ea typeface="Roboto" panose="02000000000000000000" pitchFamily="2" charset="0"/>
              </a:defRPr>
            </a:lvl1pPr>
          </a:lstStyle>
          <a:p>
            <a:fld id="{A9319F9E-F2D9-FB4E-80B1-3EC196E3728B}" type="slidenum">
              <a:rPr lang="it-IT" smtClean="0"/>
              <a:pPr/>
              <a:t>‹N›</a:t>
            </a:fld>
            <a:endParaRPr lang="it-IT" dirty="0"/>
          </a:p>
        </p:txBody>
      </p:sp>
      <p:sp>
        <p:nvSpPr>
          <p:cNvPr id="13" name="Date Placeholder 3">
            <a:extLst>
              <a:ext uri="{FF2B5EF4-FFF2-40B4-BE49-F238E27FC236}">
                <a16:creationId xmlns:a16="http://schemas.microsoft.com/office/drawing/2014/main" id="{F3188A99-88EA-834F-8230-E48AFA5BDA0A}"/>
              </a:ext>
            </a:extLst>
          </p:cNvPr>
          <p:cNvSpPr>
            <a:spLocks noGrp="1"/>
          </p:cNvSpPr>
          <p:nvPr>
            <p:ph type="dt" sz="half" idx="10"/>
          </p:nvPr>
        </p:nvSpPr>
        <p:spPr>
          <a:xfrm>
            <a:off x="7572737" y="6356352"/>
            <a:ext cx="2743200" cy="365125"/>
          </a:xfrm>
        </p:spPr>
        <p:txBody>
          <a:bodyPr/>
          <a:lstStyle>
            <a:lvl1pPr algn="r">
              <a:defRPr sz="1067">
                <a:solidFill>
                  <a:schemeClr val="tx2"/>
                </a:solidFill>
                <a:latin typeface="Roboto" panose="02000000000000000000" pitchFamily="2" charset="0"/>
                <a:ea typeface="Roboto" panose="02000000000000000000" pitchFamily="2" charset="0"/>
              </a:defRPr>
            </a:lvl1pPr>
          </a:lstStyle>
          <a:p>
            <a:fld id="{1722AC06-F2B9-4D90-8796-4119CC721B05}" type="datetime1">
              <a:rPr lang="it-IT" smtClean="0"/>
              <a:t>29/05/2023</a:t>
            </a:fld>
            <a:endParaRPr lang="it-IT" dirty="0"/>
          </a:p>
        </p:txBody>
      </p:sp>
      <p:sp>
        <p:nvSpPr>
          <p:cNvPr id="15" name="Title 1">
            <a:extLst>
              <a:ext uri="{FF2B5EF4-FFF2-40B4-BE49-F238E27FC236}">
                <a16:creationId xmlns:a16="http://schemas.microsoft.com/office/drawing/2014/main" id="{552D85F5-AD2D-4D47-B7F3-FB3019A4C426}"/>
              </a:ext>
            </a:extLst>
          </p:cNvPr>
          <p:cNvSpPr>
            <a:spLocks noGrp="1"/>
          </p:cNvSpPr>
          <p:nvPr>
            <p:ph type="title" hasCustomPrompt="1"/>
          </p:nvPr>
        </p:nvSpPr>
        <p:spPr>
          <a:xfrm>
            <a:off x="2381498" y="280072"/>
            <a:ext cx="8055476" cy="432355"/>
          </a:xfrm>
        </p:spPr>
        <p:txBody>
          <a:bodyPr>
            <a:noAutofit/>
          </a:bodyPr>
          <a:lstStyle>
            <a:lvl1pPr>
              <a:defRPr sz="3200">
                <a:solidFill>
                  <a:schemeClr val="tx2"/>
                </a:solidFill>
                <a:latin typeface="Roboto" panose="02000000000000000000" pitchFamily="2" charset="0"/>
                <a:ea typeface="Roboto" panose="02000000000000000000" pitchFamily="2" charset="0"/>
              </a:defRPr>
            </a:lvl1pPr>
          </a:lstStyle>
          <a:p>
            <a:r>
              <a:rPr lang="en-US" dirty="0" err="1"/>
              <a:t>Titolo</a:t>
            </a:r>
            <a:r>
              <a:rPr lang="en-US" dirty="0"/>
              <a:t> </a:t>
            </a:r>
            <a:r>
              <a:rPr lang="en-US" dirty="0" err="1"/>
              <a:t>della</a:t>
            </a:r>
            <a:r>
              <a:rPr lang="en-US" dirty="0"/>
              <a:t> slide</a:t>
            </a:r>
          </a:p>
        </p:txBody>
      </p:sp>
      <p:sp>
        <p:nvSpPr>
          <p:cNvPr id="16" name="Segnaposto testo 3">
            <a:extLst>
              <a:ext uri="{FF2B5EF4-FFF2-40B4-BE49-F238E27FC236}">
                <a16:creationId xmlns:a16="http://schemas.microsoft.com/office/drawing/2014/main" id="{C7DA1C5C-D31C-E441-979C-96B5A621BF3D}"/>
              </a:ext>
            </a:extLst>
          </p:cNvPr>
          <p:cNvSpPr>
            <a:spLocks noGrp="1"/>
          </p:cNvSpPr>
          <p:nvPr>
            <p:ph type="body" sz="quarter" idx="15" hasCustomPrompt="1"/>
          </p:nvPr>
        </p:nvSpPr>
        <p:spPr>
          <a:xfrm>
            <a:off x="2381696" y="735728"/>
            <a:ext cx="8056505" cy="768000"/>
          </a:xfrm>
        </p:spPr>
        <p:txBody>
          <a:bodyPr>
            <a:noAutofit/>
          </a:bodyPr>
          <a:lstStyle>
            <a:lvl1pPr marL="0" indent="0">
              <a:buNone/>
              <a:defRPr sz="2933">
                <a:solidFill>
                  <a:schemeClr val="accent3"/>
                </a:solidFill>
                <a:latin typeface="Roboto" panose="02000000000000000000" pitchFamily="2" charset="0"/>
                <a:ea typeface="Roboto" panose="02000000000000000000" pitchFamily="2" charset="0"/>
              </a:defRPr>
            </a:lvl1pPr>
          </a:lstStyle>
          <a:p>
            <a:r>
              <a:rPr lang="it-IT" dirty="0"/>
              <a:t>Sottotitolo della slide</a:t>
            </a:r>
          </a:p>
        </p:txBody>
      </p:sp>
      <p:pic>
        <p:nvPicPr>
          <p:cNvPr id="20" name="Immagine 19">
            <a:extLst>
              <a:ext uri="{FF2B5EF4-FFF2-40B4-BE49-F238E27FC236}">
                <a16:creationId xmlns:a16="http://schemas.microsoft.com/office/drawing/2014/main" id="{10AA7D15-DC47-574C-9776-DDABA9F18C58}"/>
              </a:ext>
            </a:extLst>
          </p:cNvPr>
          <p:cNvPicPr>
            <a:picLocks noChangeAspect="1"/>
          </p:cNvPicPr>
          <p:nvPr userDrawn="1"/>
        </p:nvPicPr>
        <p:blipFill>
          <a:blip r:embed="rId3"/>
          <a:stretch>
            <a:fillRect/>
          </a:stretch>
        </p:blipFill>
        <p:spPr>
          <a:xfrm>
            <a:off x="838202" y="280071"/>
            <a:ext cx="1111364" cy="1111364"/>
          </a:xfrm>
          <a:prstGeom prst="rect">
            <a:avLst/>
          </a:prstGeom>
        </p:spPr>
      </p:pic>
    </p:spTree>
    <p:extLst>
      <p:ext uri="{BB962C8B-B14F-4D97-AF65-F5344CB8AC3E}">
        <p14:creationId xmlns:p14="http://schemas.microsoft.com/office/powerpoint/2010/main" val="23382349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Diapositiva titolo blu">
    <p:bg>
      <p:bgRef idx="1001">
        <a:schemeClr val="bg2"/>
      </p:bgRef>
    </p:bg>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F7336163-A8DF-4DA6-9171-7E5D57AD1A02}"/>
              </a:ext>
            </a:extLst>
          </p:cNvPr>
          <p:cNvPicPr>
            <a:picLocks noChangeAspect="1"/>
          </p:cNvPicPr>
          <p:nvPr userDrawn="1"/>
        </p:nvPicPr>
        <p:blipFill>
          <a:blip r:embed="rId2"/>
          <a:stretch>
            <a:fillRect/>
          </a:stretch>
        </p:blipFill>
        <p:spPr>
          <a:xfrm>
            <a:off x="-35115" y="2"/>
            <a:ext cx="12227115" cy="6857999"/>
          </a:xfrm>
          <a:prstGeom prst="rect">
            <a:avLst/>
          </a:prstGeom>
        </p:spPr>
      </p:pic>
      <p:pic>
        <p:nvPicPr>
          <p:cNvPr id="8" name="Immagine 7">
            <a:extLst>
              <a:ext uri="{FF2B5EF4-FFF2-40B4-BE49-F238E27FC236}">
                <a16:creationId xmlns:a16="http://schemas.microsoft.com/office/drawing/2014/main" id="{3DE7DF0B-353D-614B-A6A4-9E9DB8296A3D}"/>
              </a:ext>
            </a:extLst>
          </p:cNvPr>
          <p:cNvPicPr>
            <a:picLocks noChangeAspect="1"/>
          </p:cNvPicPr>
          <p:nvPr userDrawn="1"/>
        </p:nvPicPr>
        <p:blipFill rotWithShape="1">
          <a:blip r:embed="rId3">
            <a:alphaModFix/>
          </a:blip>
          <a:srcRect r="47545"/>
          <a:stretch/>
        </p:blipFill>
        <p:spPr>
          <a:xfrm>
            <a:off x="9965411" y="1773000"/>
            <a:ext cx="2263176" cy="3312000"/>
          </a:xfrm>
          <a:prstGeom prst="rect">
            <a:avLst/>
          </a:prstGeom>
        </p:spPr>
      </p:pic>
      <p:pic>
        <p:nvPicPr>
          <p:cNvPr id="10" name="Immagine 9">
            <a:extLst>
              <a:ext uri="{FF2B5EF4-FFF2-40B4-BE49-F238E27FC236}">
                <a16:creationId xmlns:a16="http://schemas.microsoft.com/office/drawing/2014/main" id="{B4130F9F-896D-DF49-B162-26AAAA66E524}"/>
              </a:ext>
            </a:extLst>
          </p:cNvPr>
          <p:cNvPicPr>
            <a:picLocks noChangeAspect="1"/>
          </p:cNvPicPr>
          <p:nvPr userDrawn="1"/>
        </p:nvPicPr>
        <p:blipFill>
          <a:blip r:embed="rId4"/>
          <a:stretch>
            <a:fillRect/>
          </a:stretch>
        </p:blipFill>
        <p:spPr>
          <a:xfrm>
            <a:off x="838200" y="4817252"/>
            <a:ext cx="4032000" cy="305877"/>
          </a:xfrm>
          <a:prstGeom prst="rect">
            <a:avLst/>
          </a:prstGeom>
        </p:spPr>
      </p:pic>
      <p:sp>
        <p:nvSpPr>
          <p:cNvPr id="17" name="Date Placeholder 3">
            <a:extLst>
              <a:ext uri="{FF2B5EF4-FFF2-40B4-BE49-F238E27FC236}">
                <a16:creationId xmlns:a16="http://schemas.microsoft.com/office/drawing/2014/main" id="{95BB2430-EC54-3F49-B028-DB3136E85082}"/>
              </a:ext>
            </a:extLst>
          </p:cNvPr>
          <p:cNvSpPr>
            <a:spLocks noGrp="1"/>
          </p:cNvSpPr>
          <p:nvPr>
            <p:ph type="dt" sz="half" idx="10"/>
          </p:nvPr>
        </p:nvSpPr>
        <p:spPr>
          <a:xfrm>
            <a:off x="838200" y="3533996"/>
            <a:ext cx="2743200" cy="365125"/>
          </a:xfrm>
          <a:prstGeom prst="rect">
            <a:avLst/>
          </a:prstGeom>
        </p:spPr>
        <p:txBody>
          <a:bodyPr/>
          <a:lstStyle>
            <a:lvl1pPr algn="l">
              <a:defRPr sz="1867"/>
            </a:lvl1pPr>
          </a:lstStyle>
          <a:p>
            <a:fld id="{539EF913-323D-4596-B625-4FBAB4839ED6}" type="datetime1">
              <a:rPr lang="it-IT" smtClean="0"/>
              <a:t>29/05/2023</a:t>
            </a:fld>
            <a:endParaRPr lang="it-IT" dirty="0"/>
          </a:p>
        </p:txBody>
      </p:sp>
      <p:sp>
        <p:nvSpPr>
          <p:cNvPr id="9" name="Title 1">
            <a:extLst>
              <a:ext uri="{FF2B5EF4-FFF2-40B4-BE49-F238E27FC236}">
                <a16:creationId xmlns:a16="http://schemas.microsoft.com/office/drawing/2014/main" id="{7C417767-7ADB-4A4C-8F9B-1B2BAE37C737}"/>
              </a:ext>
            </a:extLst>
          </p:cNvPr>
          <p:cNvSpPr>
            <a:spLocks noGrp="1"/>
          </p:cNvSpPr>
          <p:nvPr>
            <p:ph type="title" hasCustomPrompt="1"/>
          </p:nvPr>
        </p:nvSpPr>
        <p:spPr>
          <a:xfrm>
            <a:off x="838200" y="709328"/>
            <a:ext cx="8643605" cy="1200000"/>
          </a:xfrm>
          <a:prstGeom prst="rect">
            <a:avLst/>
          </a:prstGeom>
        </p:spPr>
        <p:txBody>
          <a:bodyPr anchor="b" anchorCtr="0">
            <a:noAutofit/>
          </a:bodyPr>
          <a:lstStyle>
            <a:lvl1pPr>
              <a:defRPr sz="4533">
                <a:solidFill>
                  <a:schemeClr val="tx1"/>
                </a:solidFill>
              </a:defRPr>
            </a:lvl1pPr>
          </a:lstStyle>
          <a:p>
            <a:r>
              <a:rPr lang="en-US" dirty="0" err="1"/>
              <a:t>Titolo</a:t>
            </a:r>
            <a:r>
              <a:rPr lang="en-US" dirty="0"/>
              <a:t> </a:t>
            </a:r>
            <a:r>
              <a:rPr lang="en-US" dirty="0" err="1"/>
              <a:t>della</a:t>
            </a:r>
            <a:r>
              <a:rPr lang="en-US" dirty="0"/>
              <a:t> </a:t>
            </a:r>
            <a:r>
              <a:rPr lang="en-US" dirty="0" err="1"/>
              <a:t>presentazione</a:t>
            </a:r>
            <a:endParaRPr lang="en-US" dirty="0"/>
          </a:p>
        </p:txBody>
      </p:sp>
      <p:sp>
        <p:nvSpPr>
          <p:cNvPr id="16" name="Segnaposto testo 3">
            <a:extLst>
              <a:ext uri="{FF2B5EF4-FFF2-40B4-BE49-F238E27FC236}">
                <a16:creationId xmlns:a16="http://schemas.microsoft.com/office/drawing/2014/main" id="{AD832692-70E2-8840-BC23-462696B54078}"/>
              </a:ext>
            </a:extLst>
          </p:cNvPr>
          <p:cNvSpPr>
            <a:spLocks noGrp="1"/>
          </p:cNvSpPr>
          <p:nvPr>
            <p:ph type="body" sz="quarter" idx="14" hasCustomPrompt="1"/>
          </p:nvPr>
        </p:nvSpPr>
        <p:spPr>
          <a:xfrm>
            <a:off x="832883" y="2050895"/>
            <a:ext cx="8640000" cy="1200000"/>
          </a:xfrm>
          <a:prstGeom prst="rect">
            <a:avLst/>
          </a:prstGeom>
        </p:spPr>
        <p:txBody>
          <a:bodyPr>
            <a:noAutofit/>
          </a:bodyPr>
          <a:lstStyle>
            <a:lvl1pPr marL="0" indent="0">
              <a:buNone/>
              <a:defRPr sz="4000"/>
            </a:lvl1pPr>
          </a:lstStyle>
          <a:p>
            <a:r>
              <a:rPr lang="it-IT" dirty="0"/>
              <a:t>Sottotitolo della presentazione</a:t>
            </a:r>
          </a:p>
        </p:txBody>
      </p:sp>
    </p:spTree>
    <p:extLst>
      <p:ext uri="{BB962C8B-B14F-4D97-AF65-F5344CB8AC3E}">
        <p14:creationId xmlns:p14="http://schemas.microsoft.com/office/powerpoint/2010/main" val="223152012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Diapositiva titolo blu">
    <p:bg>
      <p:bgPr>
        <a:solidFill>
          <a:schemeClr val="bg2"/>
        </a:solidFill>
        <a:effectLst/>
      </p:bgPr>
    </p:bg>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3DE7DF0B-353D-614B-A6A4-9E9DB8296A3D}"/>
              </a:ext>
            </a:extLst>
          </p:cNvPr>
          <p:cNvPicPr>
            <a:picLocks noChangeAspect="1"/>
          </p:cNvPicPr>
          <p:nvPr userDrawn="1"/>
        </p:nvPicPr>
        <p:blipFill rotWithShape="1">
          <a:blip r:embed="rId2">
            <a:alphaModFix/>
          </a:blip>
          <a:srcRect r="47545"/>
          <a:stretch/>
        </p:blipFill>
        <p:spPr>
          <a:xfrm>
            <a:off x="9965411" y="1773000"/>
            <a:ext cx="2263176" cy="3312000"/>
          </a:xfrm>
          <a:prstGeom prst="rect">
            <a:avLst/>
          </a:prstGeom>
        </p:spPr>
      </p:pic>
      <p:pic>
        <p:nvPicPr>
          <p:cNvPr id="10" name="Immagine 9">
            <a:extLst>
              <a:ext uri="{FF2B5EF4-FFF2-40B4-BE49-F238E27FC236}">
                <a16:creationId xmlns:a16="http://schemas.microsoft.com/office/drawing/2014/main" id="{B4130F9F-896D-DF49-B162-26AAAA66E524}"/>
              </a:ext>
            </a:extLst>
          </p:cNvPr>
          <p:cNvPicPr>
            <a:picLocks noChangeAspect="1"/>
          </p:cNvPicPr>
          <p:nvPr userDrawn="1"/>
        </p:nvPicPr>
        <p:blipFill>
          <a:blip r:embed="rId3"/>
          <a:stretch>
            <a:fillRect/>
          </a:stretch>
        </p:blipFill>
        <p:spPr>
          <a:xfrm>
            <a:off x="838200" y="4817252"/>
            <a:ext cx="4032000" cy="305877"/>
          </a:xfrm>
          <a:prstGeom prst="rect">
            <a:avLst/>
          </a:prstGeom>
        </p:spPr>
      </p:pic>
      <p:sp>
        <p:nvSpPr>
          <p:cNvPr id="17" name="Date Placeholder 3">
            <a:extLst>
              <a:ext uri="{FF2B5EF4-FFF2-40B4-BE49-F238E27FC236}">
                <a16:creationId xmlns:a16="http://schemas.microsoft.com/office/drawing/2014/main" id="{95BB2430-EC54-3F49-B028-DB3136E85082}"/>
              </a:ext>
            </a:extLst>
          </p:cNvPr>
          <p:cNvSpPr>
            <a:spLocks noGrp="1"/>
          </p:cNvSpPr>
          <p:nvPr>
            <p:ph type="dt" sz="half" idx="10"/>
          </p:nvPr>
        </p:nvSpPr>
        <p:spPr>
          <a:xfrm>
            <a:off x="838200" y="3533996"/>
            <a:ext cx="2743200" cy="365125"/>
          </a:xfrm>
        </p:spPr>
        <p:txBody>
          <a:bodyPr/>
          <a:lstStyle>
            <a:lvl1pPr algn="l">
              <a:defRPr sz="1867"/>
            </a:lvl1pPr>
          </a:lstStyle>
          <a:p>
            <a:fld id="{AA87553C-BD19-41A2-BB94-89A1B2D1BDD8}" type="datetime1">
              <a:rPr lang="it-IT" smtClean="0"/>
              <a:t>29/05/2023</a:t>
            </a:fld>
            <a:endParaRPr lang="it-IT" dirty="0"/>
          </a:p>
        </p:txBody>
      </p:sp>
      <p:sp>
        <p:nvSpPr>
          <p:cNvPr id="9" name="Title 1">
            <a:extLst>
              <a:ext uri="{FF2B5EF4-FFF2-40B4-BE49-F238E27FC236}">
                <a16:creationId xmlns:a16="http://schemas.microsoft.com/office/drawing/2014/main" id="{7C417767-7ADB-4A4C-8F9B-1B2BAE37C737}"/>
              </a:ext>
            </a:extLst>
          </p:cNvPr>
          <p:cNvSpPr>
            <a:spLocks noGrp="1"/>
          </p:cNvSpPr>
          <p:nvPr>
            <p:ph type="title" hasCustomPrompt="1"/>
          </p:nvPr>
        </p:nvSpPr>
        <p:spPr>
          <a:xfrm>
            <a:off x="838200" y="709328"/>
            <a:ext cx="8643605" cy="1200000"/>
          </a:xfrm>
        </p:spPr>
        <p:txBody>
          <a:bodyPr anchor="b" anchorCtr="0">
            <a:noAutofit/>
          </a:bodyPr>
          <a:lstStyle>
            <a:lvl1pPr>
              <a:defRPr sz="4533">
                <a:solidFill>
                  <a:schemeClr val="tx1"/>
                </a:solidFill>
              </a:defRPr>
            </a:lvl1pPr>
          </a:lstStyle>
          <a:p>
            <a:r>
              <a:rPr lang="en-US" dirty="0" err="1"/>
              <a:t>Titolo</a:t>
            </a:r>
            <a:r>
              <a:rPr lang="en-US" dirty="0"/>
              <a:t> </a:t>
            </a:r>
            <a:r>
              <a:rPr lang="en-US" dirty="0" err="1"/>
              <a:t>della</a:t>
            </a:r>
            <a:r>
              <a:rPr lang="en-US" dirty="0"/>
              <a:t> </a:t>
            </a:r>
            <a:r>
              <a:rPr lang="en-US" dirty="0" err="1"/>
              <a:t>presentazione</a:t>
            </a:r>
            <a:endParaRPr lang="en-US" dirty="0"/>
          </a:p>
        </p:txBody>
      </p:sp>
      <p:sp>
        <p:nvSpPr>
          <p:cNvPr id="16" name="Segnaposto testo 3">
            <a:extLst>
              <a:ext uri="{FF2B5EF4-FFF2-40B4-BE49-F238E27FC236}">
                <a16:creationId xmlns:a16="http://schemas.microsoft.com/office/drawing/2014/main" id="{AD832692-70E2-8840-BC23-462696B54078}"/>
              </a:ext>
            </a:extLst>
          </p:cNvPr>
          <p:cNvSpPr>
            <a:spLocks noGrp="1"/>
          </p:cNvSpPr>
          <p:nvPr>
            <p:ph type="body" sz="quarter" idx="14" hasCustomPrompt="1"/>
          </p:nvPr>
        </p:nvSpPr>
        <p:spPr>
          <a:xfrm>
            <a:off x="832883" y="2050895"/>
            <a:ext cx="8640000" cy="1200000"/>
          </a:xfrm>
        </p:spPr>
        <p:txBody>
          <a:bodyPr>
            <a:noAutofit/>
          </a:bodyPr>
          <a:lstStyle>
            <a:lvl1pPr marL="0" indent="0">
              <a:buNone/>
              <a:defRPr sz="4000"/>
            </a:lvl1pPr>
          </a:lstStyle>
          <a:p>
            <a:r>
              <a:rPr lang="it-IT" dirty="0"/>
              <a:t>Sottotitolo della presentazione</a:t>
            </a:r>
          </a:p>
        </p:txBody>
      </p:sp>
    </p:spTree>
    <p:extLst>
      <p:ext uri="{BB962C8B-B14F-4D97-AF65-F5344CB8AC3E}">
        <p14:creationId xmlns:p14="http://schemas.microsoft.com/office/powerpoint/2010/main" val="258547514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Diapositiva titolo bianca">
    <p:bg>
      <p:bgRef idx="1001">
        <a:schemeClr val="bg1"/>
      </p:bgRef>
    </p:bg>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3DE7DF0B-353D-614B-A6A4-9E9DB8296A3D}"/>
              </a:ext>
            </a:extLst>
          </p:cNvPr>
          <p:cNvPicPr>
            <a:picLocks noChangeAspect="1"/>
          </p:cNvPicPr>
          <p:nvPr userDrawn="1"/>
        </p:nvPicPr>
        <p:blipFill rotWithShape="1">
          <a:blip r:embed="rId2">
            <a:alphaModFix amt="16000"/>
          </a:blip>
          <a:srcRect r="47545"/>
          <a:stretch/>
        </p:blipFill>
        <p:spPr>
          <a:xfrm>
            <a:off x="9932237" y="1773000"/>
            <a:ext cx="2263176" cy="3312000"/>
          </a:xfrm>
          <a:prstGeom prst="rect">
            <a:avLst/>
          </a:prstGeom>
        </p:spPr>
      </p:pic>
      <p:sp>
        <p:nvSpPr>
          <p:cNvPr id="17" name="Date Placeholder 3">
            <a:extLst>
              <a:ext uri="{FF2B5EF4-FFF2-40B4-BE49-F238E27FC236}">
                <a16:creationId xmlns:a16="http://schemas.microsoft.com/office/drawing/2014/main" id="{95BB2430-EC54-3F49-B028-DB3136E85082}"/>
              </a:ext>
            </a:extLst>
          </p:cNvPr>
          <p:cNvSpPr>
            <a:spLocks noGrp="1"/>
          </p:cNvSpPr>
          <p:nvPr>
            <p:ph type="dt" sz="half" idx="10"/>
          </p:nvPr>
        </p:nvSpPr>
        <p:spPr>
          <a:xfrm>
            <a:off x="838200" y="3533996"/>
            <a:ext cx="2743200" cy="365125"/>
          </a:xfrm>
          <a:prstGeom prst="rect">
            <a:avLst/>
          </a:prstGeom>
        </p:spPr>
        <p:txBody>
          <a:bodyPr/>
          <a:lstStyle>
            <a:lvl1pPr algn="l">
              <a:defRPr sz="1867">
                <a:solidFill>
                  <a:schemeClr val="tx2"/>
                </a:solidFill>
              </a:defRPr>
            </a:lvl1pPr>
          </a:lstStyle>
          <a:p>
            <a:fld id="{4295ED3E-7ABD-46AD-AEFE-1A462D16F0EA}" type="datetime1">
              <a:rPr lang="it-IT" smtClean="0"/>
              <a:t>29/05/2023</a:t>
            </a:fld>
            <a:endParaRPr lang="it-IT" dirty="0"/>
          </a:p>
        </p:txBody>
      </p:sp>
      <p:sp>
        <p:nvSpPr>
          <p:cNvPr id="9" name="Title 1">
            <a:extLst>
              <a:ext uri="{FF2B5EF4-FFF2-40B4-BE49-F238E27FC236}">
                <a16:creationId xmlns:a16="http://schemas.microsoft.com/office/drawing/2014/main" id="{7C417767-7ADB-4A4C-8F9B-1B2BAE37C737}"/>
              </a:ext>
            </a:extLst>
          </p:cNvPr>
          <p:cNvSpPr>
            <a:spLocks noGrp="1"/>
          </p:cNvSpPr>
          <p:nvPr>
            <p:ph type="title" hasCustomPrompt="1"/>
          </p:nvPr>
        </p:nvSpPr>
        <p:spPr>
          <a:xfrm>
            <a:off x="838200" y="709328"/>
            <a:ext cx="8643605" cy="1200000"/>
          </a:xfrm>
          <a:prstGeom prst="rect">
            <a:avLst/>
          </a:prstGeom>
        </p:spPr>
        <p:txBody>
          <a:bodyPr anchor="b" anchorCtr="0">
            <a:noAutofit/>
          </a:bodyPr>
          <a:lstStyle>
            <a:lvl1pPr>
              <a:defRPr sz="4533">
                <a:solidFill>
                  <a:schemeClr val="tx2"/>
                </a:solidFill>
              </a:defRPr>
            </a:lvl1pPr>
          </a:lstStyle>
          <a:p>
            <a:r>
              <a:rPr lang="en-US" dirty="0" err="1"/>
              <a:t>Titolo</a:t>
            </a:r>
            <a:r>
              <a:rPr lang="en-US" dirty="0"/>
              <a:t> </a:t>
            </a:r>
            <a:r>
              <a:rPr lang="en-US" dirty="0" err="1"/>
              <a:t>della</a:t>
            </a:r>
            <a:r>
              <a:rPr lang="en-US" dirty="0"/>
              <a:t> </a:t>
            </a:r>
            <a:r>
              <a:rPr lang="en-US" dirty="0" err="1"/>
              <a:t>presentazione</a:t>
            </a:r>
            <a:endParaRPr lang="en-US" dirty="0"/>
          </a:p>
        </p:txBody>
      </p:sp>
      <p:sp>
        <p:nvSpPr>
          <p:cNvPr id="16" name="Segnaposto testo 3">
            <a:extLst>
              <a:ext uri="{FF2B5EF4-FFF2-40B4-BE49-F238E27FC236}">
                <a16:creationId xmlns:a16="http://schemas.microsoft.com/office/drawing/2014/main" id="{AD832692-70E2-8840-BC23-462696B54078}"/>
              </a:ext>
            </a:extLst>
          </p:cNvPr>
          <p:cNvSpPr>
            <a:spLocks noGrp="1"/>
          </p:cNvSpPr>
          <p:nvPr>
            <p:ph type="body" sz="quarter" idx="14" hasCustomPrompt="1"/>
          </p:nvPr>
        </p:nvSpPr>
        <p:spPr>
          <a:xfrm>
            <a:off x="832883" y="2050895"/>
            <a:ext cx="8640000" cy="1200000"/>
          </a:xfrm>
          <a:prstGeom prst="rect">
            <a:avLst/>
          </a:prstGeom>
        </p:spPr>
        <p:txBody>
          <a:bodyPr>
            <a:noAutofit/>
          </a:bodyPr>
          <a:lstStyle>
            <a:lvl1pPr marL="0" indent="0">
              <a:buNone/>
              <a:defRPr sz="4000">
                <a:solidFill>
                  <a:schemeClr val="tx2"/>
                </a:solidFill>
              </a:defRPr>
            </a:lvl1pPr>
          </a:lstStyle>
          <a:p>
            <a:r>
              <a:rPr lang="it-IT" dirty="0"/>
              <a:t>Sottotitolo della presentazione</a:t>
            </a:r>
          </a:p>
        </p:txBody>
      </p:sp>
      <p:pic>
        <p:nvPicPr>
          <p:cNvPr id="7" name="Immagine 6">
            <a:extLst>
              <a:ext uri="{FF2B5EF4-FFF2-40B4-BE49-F238E27FC236}">
                <a16:creationId xmlns:a16="http://schemas.microsoft.com/office/drawing/2014/main" id="{DC01A8F9-5172-554B-96FF-E7CD3BE1E2AF}"/>
              </a:ext>
            </a:extLst>
          </p:cNvPr>
          <p:cNvPicPr>
            <a:picLocks noChangeAspect="1"/>
          </p:cNvPicPr>
          <p:nvPr userDrawn="1"/>
        </p:nvPicPr>
        <p:blipFill>
          <a:blip r:embed="rId3"/>
          <a:stretch>
            <a:fillRect/>
          </a:stretch>
        </p:blipFill>
        <p:spPr>
          <a:xfrm>
            <a:off x="843000" y="6367289"/>
            <a:ext cx="1920000" cy="145655"/>
          </a:xfrm>
          <a:prstGeom prst="rect">
            <a:avLst/>
          </a:prstGeom>
        </p:spPr>
      </p:pic>
      <p:cxnSp>
        <p:nvCxnSpPr>
          <p:cNvPr id="11" name="Connettore 1 10">
            <a:extLst>
              <a:ext uri="{FF2B5EF4-FFF2-40B4-BE49-F238E27FC236}">
                <a16:creationId xmlns:a16="http://schemas.microsoft.com/office/drawing/2014/main" id="{85C5153E-5D42-0047-B4C1-1EBBF1FDA0C0}"/>
              </a:ext>
            </a:extLst>
          </p:cNvPr>
          <p:cNvCxnSpPr/>
          <p:nvPr userDrawn="1"/>
        </p:nvCxnSpPr>
        <p:spPr>
          <a:xfrm>
            <a:off x="2924697"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Connettore 1 11">
            <a:extLst>
              <a:ext uri="{FF2B5EF4-FFF2-40B4-BE49-F238E27FC236}">
                <a16:creationId xmlns:a16="http://schemas.microsoft.com/office/drawing/2014/main" id="{B1321C57-8677-E344-92FE-E760B133C6A0}"/>
              </a:ext>
            </a:extLst>
          </p:cNvPr>
          <p:cNvCxnSpPr>
            <a:cxnSpLocks/>
          </p:cNvCxnSpPr>
          <p:nvPr userDrawn="1"/>
        </p:nvCxnSpPr>
        <p:spPr>
          <a:xfrm>
            <a:off x="10486049"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Connettore 1 12">
            <a:extLst>
              <a:ext uri="{FF2B5EF4-FFF2-40B4-BE49-F238E27FC236}">
                <a16:creationId xmlns:a16="http://schemas.microsoft.com/office/drawing/2014/main" id="{904A8031-617C-2840-9092-C2D7EA7CC295}"/>
              </a:ext>
            </a:extLst>
          </p:cNvPr>
          <p:cNvCxnSpPr/>
          <p:nvPr userDrawn="1"/>
        </p:nvCxnSpPr>
        <p:spPr>
          <a:xfrm>
            <a:off x="6096000"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Footer Placeholder 4">
            <a:extLst>
              <a:ext uri="{FF2B5EF4-FFF2-40B4-BE49-F238E27FC236}">
                <a16:creationId xmlns:a16="http://schemas.microsoft.com/office/drawing/2014/main" id="{16171C6E-6A4B-174C-854B-5F6FD629F7BE}"/>
              </a:ext>
            </a:extLst>
          </p:cNvPr>
          <p:cNvSpPr>
            <a:spLocks noGrp="1"/>
          </p:cNvSpPr>
          <p:nvPr>
            <p:ph type="ftr" sz="quarter" idx="11"/>
          </p:nvPr>
        </p:nvSpPr>
        <p:spPr>
          <a:xfrm>
            <a:off x="3525888" y="6356351"/>
            <a:ext cx="2400000" cy="364800"/>
          </a:xfrm>
          <a:prstGeom prst="rect">
            <a:avLst/>
          </a:prstGeom>
        </p:spPr>
        <p:txBody>
          <a:bodyPr/>
          <a:lstStyle>
            <a:lvl1pPr algn="r">
              <a:defRPr sz="1067">
                <a:solidFill>
                  <a:schemeClr val="tx2"/>
                </a:solidFill>
              </a:defRPr>
            </a:lvl1pPr>
          </a:lstStyle>
          <a:p>
            <a:r>
              <a:rPr lang="it-IT"/>
              <a:t>ESG website – requisiti grafici</a:t>
            </a:r>
            <a:endParaRPr lang="it-IT" dirty="0"/>
          </a:p>
        </p:txBody>
      </p:sp>
      <p:sp>
        <p:nvSpPr>
          <p:cNvPr id="15" name="Slide Number Placeholder 5">
            <a:extLst>
              <a:ext uri="{FF2B5EF4-FFF2-40B4-BE49-F238E27FC236}">
                <a16:creationId xmlns:a16="http://schemas.microsoft.com/office/drawing/2014/main" id="{5ED35948-8044-9946-B545-B8964EF58DD2}"/>
              </a:ext>
            </a:extLst>
          </p:cNvPr>
          <p:cNvSpPr>
            <a:spLocks noGrp="1"/>
          </p:cNvSpPr>
          <p:nvPr>
            <p:ph type="sldNum" sz="quarter" idx="12"/>
          </p:nvPr>
        </p:nvSpPr>
        <p:spPr>
          <a:xfrm>
            <a:off x="10489800" y="6356351"/>
            <a:ext cx="864000" cy="364800"/>
          </a:xfrm>
          <a:prstGeom prst="rect">
            <a:avLst/>
          </a:prstGeom>
        </p:spPr>
        <p:txBody>
          <a:bodyPr/>
          <a:lstStyle>
            <a:lvl1pPr>
              <a:defRPr sz="1067">
                <a:solidFill>
                  <a:schemeClr val="tx2"/>
                </a:solidFill>
              </a:defRPr>
            </a:lvl1pPr>
          </a:lstStyle>
          <a:p>
            <a:fld id="{A9319F9E-F2D9-FB4E-80B1-3EC196E3728B}" type="slidenum">
              <a:rPr lang="it-IT" smtClean="0"/>
              <a:pPr/>
              <a:t>‹N›</a:t>
            </a:fld>
            <a:endParaRPr lang="it-IT" dirty="0"/>
          </a:p>
        </p:txBody>
      </p:sp>
      <p:sp>
        <p:nvSpPr>
          <p:cNvPr id="18" name="Date Placeholder 3">
            <a:extLst>
              <a:ext uri="{FF2B5EF4-FFF2-40B4-BE49-F238E27FC236}">
                <a16:creationId xmlns:a16="http://schemas.microsoft.com/office/drawing/2014/main" id="{74624778-9DE3-F74C-85C9-14C84D413CA7}"/>
              </a:ext>
            </a:extLst>
          </p:cNvPr>
          <p:cNvSpPr txBox="1">
            <a:spLocks/>
          </p:cNvSpPr>
          <p:nvPr userDrawn="1"/>
        </p:nvSpPr>
        <p:spPr>
          <a:xfrm>
            <a:off x="7572737" y="6356352"/>
            <a:ext cx="2743200" cy="365125"/>
          </a:xfrm>
          <a:prstGeom prst="rect">
            <a:avLst/>
          </a:prstGeom>
        </p:spPr>
        <p:txBody>
          <a:bodyPr vert="horz" lIns="0" tIns="0" rIns="0" bIns="0" rtlCol="0" anchor="t" anchorCtr="0"/>
          <a:lstStyle>
            <a:defPPr>
              <a:defRPr lang="it-IT"/>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A82CB01-32C8-0C4B-8930-EC70FC53941D}" type="datetime1">
              <a:rPr lang="it-IT" sz="1067" smtClean="0"/>
              <a:pPr/>
              <a:t>29/05/2023</a:t>
            </a:fld>
            <a:endParaRPr lang="it-IT" sz="1067" dirty="0"/>
          </a:p>
        </p:txBody>
      </p:sp>
    </p:spTree>
    <p:extLst>
      <p:ext uri="{BB962C8B-B14F-4D97-AF65-F5344CB8AC3E}">
        <p14:creationId xmlns:p14="http://schemas.microsoft.com/office/powerpoint/2010/main" val="93223906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Diapositiva indice">
    <p:bg>
      <p:bgRef idx="1001">
        <a:schemeClr val="bg2"/>
      </p:bgRef>
    </p:bg>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40478FB8-AEFF-D74C-B239-B4B41B6E14EA}"/>
              </a:ext>
            </a:extLst>
          </p:cNvPr>
          <p:cNvSpPr/>
          <p:nvPr userDrawn="1"/>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2400" dirty="0"/>
          </a:p>
        </p:txBody>
      </p:sp>
      <p:sp>
        <p:nvSpPr>
          <p:cNvPr id="30" name="Title 1">
            <a:extLst>
              <a:ext uri="{FF2B5EF4-FFF2-40B4-BE49-F238E27FC236}">
                <a16:creationId xmlns:a16="http://schemas.microsoft.com/office/drawing/2014/main" id="{5C6646BC-B4B1-B146-AF1D-305DA15C6BD6}"/>
              </a:ext>
            </a:extLst>
          </p:cNvPr>
          <p:cNvSpPr>
            <a:spLocks noGrp="1"/>
          </p:cNvSpPr>
          <p:nvPr>
            <p:ph type="title" hasCustomPrompt="1"/>
          </p:nvPr>
        </p:nvSpPr>
        <p:spPr>
          <a:xfrm>
            <a:off x="838200" y="280072"/>
            <a:ext cx="9598773" cy="432355"/>
          </a:xfrm>
          <a:prstGeom prst="rect">
            <a:avLst/>
          </a:prstGeom>
        </p:spPr>
        <p:txBody>
          <a:bodyPr>
            <a:noAutofit/>
          </a:bodyPr>
          <a:lstStyle>
            <a:lvl1pPr>
              <a:defRPr sz="3200">
                <a:solidFill>
                  <a:schemeClr val="tx2"/>
                </a:solidFill>
                <a:latin typeface="+mn-lt"/>
              </a:defRPr>
            </a:lvl1pPr>
          </a:lstStyle>
          <a:p>
            <a:r>
              <a:rPr lang="en-US" dirty="0" err="1"/>
              <a:t>Indice</a:t>
            </a:r>
            <a:endParaRPr lang="en-US" dirty="0"/>
          </a:p>
        </p:txBody>
      </p:sp>
      <p:sp>
        <p:nvSpPr>
          <p:cNvPr id="31" name="Content Placeholder 2">
            <a:extLst>
              <a:ext uri="{FF2B5EF4-FFF2-40B4-BE49-F238E27FC236}">
                <a16:creationId xmlns:a16="http://schemas.microsoft.com/office/drawing/2014/main" id="{6D949CC6-2829-1B49-9B63-913EBF887443}"/>
              </a:ext>
            </a:extLst>
          </p:cNvPr>
          <p:cNvSpPr>
            <a:spLocks noGrp="1"/>
          </p:cNvSpPr>
          <p:nvPr>
            <p:ph sz="half" idx="1"/>
          </p:nvPr>
        </p:nvSpPr>
        <p:spPr>
          <a:xfrm>
            <a:off x="838200" y="1614345"/>
            <a:ext cx="5088000" cy="4351339"/>
          </a:xfrm>
          <a:prstGeom prst="rect">
            <a:avLst/>
          </a:prstGeom>
        </p:spPr>
        <p:txBody>
          <a:bodyPr/>
          <a:lstStyle>
            <a:lvl1pPr>
              <a:lnSpc>
                <a:spcPct val="100000"/>
              </a:lnSpc>
              <a:defRPr>
                <a:solidFill>
                  <a:schemeClr val="bg2"/>
                </a:solidFill>
              </a:defRPr>
            </a:lvl1pPr>
          </a:lstStyle>
          <a:p>
            <a:pPr lvl="0"/>
            <a:r>
              <a:rPr lang="it-IT" dirty="0"/>
              <a:t>Modifica gli stili del testo dello schema
Secondo livello
Terzo livello
Quarto livello
Quinto livello</a:t>
            </a:r>
            <a:endParaRPr lang="en-US" dirty="0"/>
          </a:p>
        </p:txBody>
      </p:sp>
      <p:sp>
        <p:nvSpPr>
          <p:cNvPr id="32" name="Content Placeholder 3">
            <a:extLst>
              <a:ext uri="{FF2B5EF4-FFF2-40B4-BE49-F238E27FC236}">
                <a16:creationId xmlns:a16="http://schemas.microsoft.com/office/drawing/2014/main" id="{5A6B4646-7A2F-3449-A393-271558BF2371}"/>
              </a:ext>
            </a:extLst>
          </p:cNvPr>
          <p:cNvSpPr>
            <a:spLocks noGrp="1"/>
          </p:cNvSpPr>
          <p:nvPr>
            <p:ph sz="half" idx="2"/>
          </p:nvPr>
        </p:nvSpPr>
        <p:spPr>
          <a:xfrm>
            <a:off x="6265800" y="1614345"/>
            <a:ext cx="5088000" cy="4351339"/>
          </a:xfrm>
          <a:prstGeom prst="rect">
            <a:avLst/>
          </a:prstGeom>
        </p:spPr>
        <p:txBody>
          <a:bodyPr/>
          <a:lstStyle>
            <a:lvl1pPr>
              <a:lnSpc>
                <a:spcPct val="100000"/>
              </a:lnSpc>
              <a:defRPr>
                <a:solidFill>
                  <a:schemeClr val="bg2"/>
                </a:solidFill>
              </a:defRPr>
            </a:lvl1pPr>
          </a:lstStyle>
          <a:p>
            <a:pPr lvl="0"/>
            <a:r>
              <a:rPr lang="it-IT" dirty="0"/>
              <a:t>Modifica gli stili del testo dello schema
Secondo livello
Terzo livello
Quarto livello
Quinto livello</a:t>
            </a:r>
            <a:endParaRPr lang="en-US" dirty="0"/>
          </a:p>
        </p:txBody>
      </p:sp>
      <p:pic>
        <p:nvPicPr>
          <p:cNvPr id="33" name="Immagine 32">
            <a:extLst>
              <a:ext uri="{FF2B5EF4-FFF2-40B4-BE49-F238E27FC236}">
                <a16:creationId xmlns:a16="http://schemas.microsoft.com/office/drawing/2014/main" id="{336EF5BA-C53F-2945-8F6A-753915D5435C}"/>
              </a:ext>
            </a:extLst>
          </p:cNvPr>
          <p:cNvPicPr>
            <a:picLocks noChangeAspect="1"/>
          </p:cNvPicPr>
          <p:nvPr userDrawn="1"/>
        </p:nvPicPr>
        <p:blipFill>
          <a:blip r:embed="rId2"/>
          <a:stretch>
            <a:fillRect/>
          </a:stretch>
        </p:blipFill>
        <p:spPr>
          <a:xfrm>
            <a:off x="843000" y="6367289"/>
            <a:ext cx="1920000" cy="145655"/>
          </a:xfrm>
          <a:prstGeom prst="rect">
            <a:avLst/>
          </a:prstGeom>
        </p:spPr>
      </p:pic>
      <p:cxnSp>
        <p:nvCxnSpPr>
          <p:cNvPr id="36" name="Connettore 1 35">
            <a:extLst>
              <a:ext uri="{FF2B5EF4-FFF2-40B4-BE49-F238E27FC236}">
                <a16:creationId xmlns:a16="http://schemas.microsoft.com/office/drawing/2014/main" id="{826FB41B-91D3-D24E-B89A-3CB65762CB63}"/>
              </a:ext>
            </a:extLst>
          </p:cNvPr>
          <p:cNvCxnSpPr/>
          <p:nvPr userDrawn="1"/>
        </p:nvCxnSpPr>
        <p:spPr>
          <a:xfrm>
            <a:off x="2924697"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7" name="Connettore 1 36">
            <a:extLst>
              <a:ext uri="{FF2B5EF4-FFF2-40B4-BE49-F238E27FC236}">
                <a16:creationId xmlns:a16="http://schemas.microsoft.com/office/drawing/2014/main" id="{3941BB6A-E795-2044-B0E8-244903E0FF6A}"/>
              </a:ext>
            </a:extLst>
          </p:cNvPr>
          <p:cNvCxnSpPr>
            <a:cxnSpLocks/>
          </p:cNvCxnSpPr>
          <p:nvPr userDrawn="1"/>
        </p:nvCxnSpPr>
        <p:spPr>
          <a:xfrm>
            <a:off x="10486049"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8" name="Connettore 1 37">
            <a:extLst>
              <a:ext uri="{FF2B5EF4-FFF2-40B4-BE49-F238E27FC236}">
                <a16:creationId xmlns:a16="http://schemas.microsoft.com/office/drawing/2014/main" id="{91F75E24-3489-E146-8842-55D1149F639E}"/>
              </a:ext>
            </a:extLst>
          </p:cNvPr>
          <p:cNvCxnSpPr/>
          <p:nvPr userDrawn="1"/>
        </p:nvCxnSpPr>
        <p:spPr>
          <a:xfrm>
            <a:off x="6096000"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Footer Placeholder 4">
            <a:extLst>
              <a:ext uri="{FF2B5EF4-FFF2-40B4-BE49-F238E27FC236}">
                <a16:creationId xmlns:a16="http://schemas.microsoft.com/office/drawing/2014/main" id="{05E683C9-817E-4441-9AAF-25F7A503D4FF}"/>
              </a:ext>
            </a:extLst>
          </p:cNvPr>
          <p:cNvSpPr>
            <a:spLocks noGrp="1"/>
          </p:cNvSpPr>
          <p:nvPr>
            <p:ph type="ftr" sz="quarter" idx="11"/>
          </p:nvPr>
        </p:nvSpPr>
        <p:spPr>
          <a:xfrm>
            <a:off x="3525888" y="6356351"/>
            <a:ext cx="2400000" cy="364800"/>
          </a:xfrm>
          <a:prstGeom prst="rect">
            <a:avLst/>
          </a:prstGeom>
        </p:spPr>
        <p:txBody>
          <a:bodyPr/>
          <a:lstStyle>
            <a:lvl1pPr algn="r">
              <a:defRPr sz="1067">
                <a:solidFill>
                  <a:schemeClr val="tx2"/>
                </a:solidFill>
              </a:defRPr>
            </a:lvl1pPr>
          </a:lstStyle>
          <a:p>
            <a:r>
              <a:rPr lang="it-IT"/>
              <a:t>ESG website – requisiti grafici</a:t>
            </a:r>
            <a:endParaRPr lang="it-IT" dirty="0"/>
          </a:p>
        </p:txBody>
      </p:sp>
      <p:sp>
        <p:nvSpPr>
          <p:cNvPr id="14" name="Slide Number Placeholder 5">
            <a:extLst>
              <a:ext uri="{FF2B5EF4-FFF2-40B4-BE49-F238E27FC236}">
                <a16:creationId xmlns:a16="http://schemas.microsoft.com/office/drawing/2014/main" id="{D29BA249-6171-064A-84F6-C86564EF0FBB}"/>
              </a:ext>
            </a:extLst>
          </p:cNvPr>
          <p:cNvSpPr>
            <a:spLocks noGrp="1"/>
          </p:cNvSpPr>
          <p:nvPr>
            <p:ph type="sldNum" sz="quarter" idx="12"/>
          </p:nvPr>
        </p:nvSpPr>
        <p:spPr>
          <a:xfrm>
            <a:off x="10489800" y="6356351"/>
            <a:ext cx="864000" cy="364800"/>
          </a:xfrm>
          <a:prstGeom prst="rect">
            <a:avLst/>
          </a:prstGeom>
        </p:spPr>
        <p:txBody>
          <a:bodyPr/>
          <a:lstStyle>
            <a:lvl1pPr>
              <a:defRPr sz="1067">
                <a:solidFill>
                  <a:schemeClr val="tx2"/>
                </a:solidFill>
              </a:defRPr>
            </a:lvl1pPr>
          </a:lstStyle>
          <a:p>
            <a:fld id="{A9319F9E-F2D9-FB4E-80B1-3EC196E3728B}" type="slidenum">
              <a:rPr lang="it-IT" smtClean="0"/>
              <a:pPr/>
              <a:t>‹N›</a:t>
            </a:fld>
            <a:endParaRPr lang="it-IT" dirty="0"/>
          </a:p>
        </p:txBody>
      </p:sp>
      <p:sp>
        <p:nvSpPr>
          <p:cNvPr id="15" name="Date Placeholder 3">
            <a:extLst>
              <a:ext uri="{FF2B5EF4-FFF2-40B4-BE49-F238E27FC236}">
                <a16:creationId xmlns:a16="http://schemas.microsoft.com/office/drawing/2014/main" id="{66D4ACD5-A092-EA48-BA41-8AAFAE56A709}"/>
              </a:ext>
            </a:extLst>
          </p:cNvPr>
          <p:cNvSpPr>
            <a:spLocks noGrp="1"/>
          </p:cNvSpPr>
          <p:nvPr>
            <p:ph type="dt" sz="half" idx="10"/>
          </p:nvPr>
        </p:nvSpPr>
        <p:spPr>
          <a:xfrm>
            <a:off x="7572737" y="6356352"/>
            <a:ext cx="2743200" cy="365125"/>
          </a:xfrm>
          <a:prstGeom prst="rect">
            <a:avLst/>
          </a:prstGeom>
        </p:spPr>
        <p:txBody>
          <a:bodyPr/>
          <a:lstStyle>
            <a:lvl1pPr algn="r">
              <a:defRPr sz="1067">
                <a:solidFill>
                  <a:schemeClr val="tx2"/>
                </a:solidFill>
              </a:defRPr>
            </a:lvl1pPr>
          </a:lstStyle>
          <a:p>
            <a:fld id="{612A446E-D28B-4DD8-8441-A6B2ECF2AB00}" type="datetime1">
              <a:rPr lang="it-IT" smtClean="0"/>
              <a:t>29/05/2023</a:t>
            </a:fld>
            <a:endParaRPr lang="it-IT" dirty="0"/>
          </a:p>
        </p:txBody>
      </p:sp>
    </p:spTree>
    <p:extLst>
      <p:ext uri="{BB962C8B-B14F-4D97-AF65-F5344CB8AC3E}">
        <p14:creationId xmlns:p14="http://schemas.microsoft.com/office/powerpoint/2010/main" val="332297874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303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Diapositiva divisorio">
    <p:bg>
      <p:bgRef idx="1001">
        <a:schemeClr val="bg2"/>
      </p:bgRef>
    </p:bg>
    <p:spTree>
      <p:nvGrpSpPr>
        <p:cNvPr id="1" name=""/>
        <p:cNvGrpSpPr/>
        <p:nvPr/>
      </p:nvGrpSpPr>
      <p:grpSpPr>
        <a:xfrm>
          <a:off x="0" y="0"/>
          <a:ext cx="0" cy="0"/>
          <a:chOff x="0" y="0"/>
          <a:chExt cx="0" cy="0"/>
        </a:xfrm>
      </p:grpSpPr>
      <p:pic>
        <p:nvPicPr>
          <p:cNvPr id="11" name="Picture 4" descr="https://shop.giuffre.it/media/codazon_cache/flexibletheme/wysiwyg/slider/Banner_Uniti_Italia_1.png">
            <a:extLst>
              <a:ext uri="{FF2B5EF4-FFF2-40B4-BE49-F238E27FC236}">
                <a16:creationId xmlns:a16="http://schemas.microsoft.com/office/drawing/2014/main" id="{BEC0EAB4-CA40-4C2C-9B32-C7AAB6E40A6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39524"/>
          <a:stretch/>
        </p:blipFill>
        <p:spPr bwMode="auto">
          <a:xfrm>
            <a:off x="438038" y="0"/>
            <a:ext cx="1173347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ttangolo 1">
            <a:extLst>
              <a:ext uri="{FF2B5EF4-FFF2-40B4-BE49-F238E27FC236}">
                <a16:creationId xmlns:a16="http://schemas.microsoft.com/office/drawing/2014/main" id="{CB742C0B-058D-4CED-B444-9B81D4F68DC9}"/>
              </a:ext>
            </a:extLst>
          </p:cNvPr>
          <p:cNvSpPr/>
          <p:nvPr userDrawn="1"/>
        </p:nvSpPr>
        <p:spPr>
          <a:xfrm>
            <a:off x="20491" y="0"/>
            <a:ext cx="1844168" cy="35141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2400" dirty="0"/>
          </a:p>
        </p:txBody>
      </p:sp>
      <p:sp>
        <p:nvSpPr>
          <p:cNvPr id="17" name="Rettangolo 16">
            <a:extLst>
              <a:ext uri="{FF2B5EF4-FFF2-40B4-BE49-F238E27FC236}">
                <a16:creationId xmlns:a16="http://schemas.microsoft.com/office/drawing/2014/main" id="{6DB5242D-DFFE-495C-8D8B-353615D0B937}"/>
              </a:ext>
            </a:extLst>
          </p:cNvPr>
          <p:cNvSpPr/>
          <p:nvPr userDrawn="1"/>
        </p:nvSpPr>
        <p:spPr>
          <a:xfrm>
            <a:off x="0" y="9392"/>
            <a:ext cx="12171509" cy="6848608"/>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2400" dirty="0"/>
          </a:p>
        </p:txBody>
      </p:sp>
    </p:spTree>
    <p:extLst>
      <p:ext uri="{BB962C8B-B14F-4D97-AF65-F5344CB8AC3E}">
        <p14:creationId xmlns:p14="http://schemas.microsoft.com/office/powerpoint/2010/main" val="337449396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303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apositiva titolo bianca">
    <p:bg>
      <p:bgRef idx="1001">
        <a:schemeClr val="bg1"/>
      </p:bgRef>
    </p:bg>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3DE7DF0B-353D-614B-A6A4-9E9DB8296A3D}"/>
              </a:ext>
            </a:extLst>
          </p:cNvPr>
          <p:cNvPicPr>
            <a:picLocks noChangeAspect="1"/>
          </p:cNvPicPr>
          <p:nvPr/>
        </p:nvPicPr>
        <p:blipFill rotWithShape="1">
          <a:blip r:embed="rId2">
            <a:alphaModFix amt="16000"/>
          </a:blip>
          <a:srcRect r="47545"/>
          <a:stretch/>
        </p:blipFill>
        <p:spPr>
          <a:xfrm>
            <a:off x="9965411" y="1773000"/>
            <a:ext cx="2263176" cy="3312000"/>
          </a:xfrm>
          <a:prstGeom prst="rect">
            <a:avLst/>
          </a:prstGeom>
        </p:spPr>
      </p:pic>
      <p:sp>
        <p:nvSpPr>
          <p:cNvPr id="17" name="Date Placeholder 3">
            <a:extLst>
              <a:ext uri="{FF2B5EF4-FFF2-40B4-BE49-F238E27FC236}">
                <a16:creationId xmlns:a16="http://schemas.microsoft.com/office/drawing/2014/main" id="{95BB2430-EC54-3F49-B028-DB3136E85082}"/>
              </a:ext>
            </a:extLst>
          </p:cNvPr>
          <p:cNvSpPr>
            <a:spLocks noGrp="1"/>
          </p:cNvSpPr>
          <p:nvPr>
            <p:ph type="dt" sz="half" idx="10"/>
          </p:nvPr>
        </p:nvSpPr>
        <p:spPr>
          <a:xfrm>
            <a:off x="838200" y="3533996"/>
            <a:ext cx="2743200" cy="365125"/>
          </a:xfrm>
        </p:spPr>
        <p:txBody>
          <a:bodyPr/>
          <a:lstStyle>
            <a:lvl1pPr algn="l">
              <a:defRPr sz="1867">
                <a:solidFill>
                  <a:schemeClr val="tx2"/>
                </a:solidFill>
              </a:defRPr>
            </a:lvl1pPr>
          </a:lstStyle>
          <a:p>
            <a:fld id="{1A010887-8D0C-4E7A-A165-58CFB33450A6}" type="datetime1">
              <a:rPr lang="it-IT" smtClean="0"/>
              <a:t>29/05/2023</a:t>
            </a:fld>
            <a:endParaRPr lang="it-IT" dirty="0"/>
          </a:p>
        </p:txBody>
      </p:sp>
      <p:sp>
        <p:nvSpPr>
          <p:cNvPr id="9" name="Title 1">
            <a:extLst>
              <a:ext uri="{FF2B5EF4-FFF2-40B4-BE49-F238E27FC236}">
                <a16:creationId xmlns:a16="http://schemas.microsoft.com/office/drawing/2014/main" id="{7C417767-7ADB-4A4C-8F9B-1B2BAE37C737}"/>
              </a:ext>
            </a:extLst>
          </p:cNvPr>
          <p:cNvSpPr>
            <a:spLocks noGrp="1"/>
          </p:cNvSpPr>
          <p:nvPr>
            <p:ph type="title" hasCustomPrompt="1"/>
          </p:nvPr>
        </p:nvSpPr>
        <p:spPr>
          <a:xfrm>
            <a:off x="838200" y="709328"/>
            <a:ext cx="8643605" cy="1200000"/>
          </a:xfrm>
        </p:spPr>
        <p:txBody>
          <a:bodyPr anchor="b" anchorCtr="0">
            <a:noAutofit/>
          </a:bodyPr>
          <a:lstStyle>
            <a:lvl1pPr>
              <a:defRPr sz="4533">
                <a:solidFill>
                  <a:schemeClr val="tx2"/>
                </a:solidFill>
              </a:defRPr>
            </a:lvl1pPr>
          </a:lstStyle>
          <a:p>
            <a:r>
              <a:rPr lang="en-US" dirty="0" err="1"/>
              <a:t>Titolo</a:t>
            </a:r>
            <a:r>
              <a:rPr lang="en-US" dirty="0"/>
              <a:t> </a:t>
            </a:r>
            <a:r>
              <a:rPr lang="en-US" dirty="0" err="1"/>
              <a:t>della</a:t>
            </a:r>
            <a:r>
              <a:rPr lang="en-US" dirty="0"/>
              <a:t> </a:t>
            </a:r>
            <a:r>
              <a:rPr lang="en-US" dirty="0" err="1"/>
              <a:t>presentazione</a:t>
            </a:r>
            <a:endParaRPr lang="en-US" dirty="0"/>
          </a:p>
        </p:txBody>
      </p:sp>
      <p:sp>
        <p:nvSpPr>
          <p:cNvPr id="16" name="Segnaposto testo 3">
            <a:extLst>
              <a:ext uri="{FF2B5EF4-FFF2-40B4-BE49-F238E27FC236}">
                <a16:creationId xmlns:a16="http://schemas.microsoft.com/office/drawing/2014/main" id="{AD832692-70E2-8840-BC23-462696B54078}"/>
              </a:ext>
            </a:extLst>
          </p:cNvPr>
          <p:cNvSpPr>
            <a:spLocks noGrp="1"/>
          </p:cNvSpPr>
          <p:nvPr>
            <p:ph type="body" sz="quarter" idx="14" hasCustomPrompt="1"/>
          </p:nvPr>
        </p:nvSpPr>
        <p:spPr>
          <a:xfrm>
            <a:off x="832883" y="2050895"/>
            <a:ext cx="8640000" cy="1200000"/>
          </a:xfrm>
        </p:spPr>
        <p:txBody>
          <a:bodyPr>
            <a:noAutofit/>
          </a:bodyPr>
          <a:lstStyle>
            <a:lvl1pPr marL="0" indent="0">
              <a:buNone/>
              <a:defRPr sz="4000">
                <a:solidFill>
                  <a:schemeClr val="tx2"/>
                </a:solidFill>
              </a:defRPr>
            </a:lvl1pPr>
          </a:lstStyle>
          <a:p>
            <a:r>
              <a:rPr lang="it-IT" dirty="0"/>
              <a:t>Sottotitolo della presentazione</a:t>
            </a:r>
          </a:p>
        </p:txBody>
      </p:sp>
      <p:pic>
        <p:nvPicPr>
          <p:cNvPr id="7" name="Immagine 6">
            <a:extLst>
              <a:ext uri="{FF2B5EF4-FFF2-40B4-BE49-F238E27FC236}">
                <a16:creationId xmlns:a16="http://schemas.microsoft.com/office/drawing/2014/main" id="{DC01A8F9-5172-554B-96FF-E7CD3BE1E2AF}"/>
              </a:ext>
            </a:extLst>
          </p:cNvPr>
          <p:cNvPicPr>
            <a:picLocks noChangeAspect="1"/>
          </p:cNvPicPr>
          <p:nvPr/>
        </p:nvPicPr>
        <p:blipFill>
          <a:blip r:embed="rId3"/>
          <a:stretch>
            <a:fillRect/>
          </a:stretch>
        </p:blipFill>
        <p:spPr>
          <a:xfrm>
            <a:off x="843000" y="6367287"/>
            <a:ext cx="1920000" cy="145655"/>
          </a:xfrm>
          <a:prstGeom prst="rect">
            <a:avLst/>
          </a:prstGeom>
        </p:spPr>
      </p:pic>
      <p:cxnSp>
        <p:nvCxnSpPr>
          <p:cNvPr id="11" name="Connettore 1 10">
            <a:extLst>
              <a:ext uri="{FF2B5EF4-FFF2-40B4-BE49-F238E27FC236}">
                <a16:creationId xmlns:a16="http://schemas.microsoft.com/office/drawing/2014/main" id="{85C5153E-5D42-0047-B4C1-1EBBF1FDA0C0}"/>
              </a:ext>
            </a:extLst>
          </p:cNvPr>
          <p:cNvCxnSpPr/>
          <p:nvPr/>
        </p:nvCxnSpPr>
        <p:spPr>
          <a:xfrm>
            <a:off x="2924697"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Connettore 1 11">
            <a:extLst>
              <a:ext uri="{FF2B5EF4-FFF2-40B4-BE49-F238E27FC236}">
                <a16:creationId xmlns:a16="http://schemas.microsoft.com/office/drawing/2014/main" id="{B1321C57-8677-E344-92FE-E760B133C6A0}"/>
              </a:ext>
            </a:extLst>
          </p:cNvPr>
          <p:cNvCxnSpPr>
            <a:cxnSpLocks/>
          </p:cNvCxnSpPr>
          <p:nvPr/>
        </p:nvCxnSpPr>
        <p:spPr>
          <a:xfrm>
            <a:off x="10486049"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Connettore 1 12">
            <a:extLst>
              <a:ext uri="{FF2B5EF4-FFF2-40B4-BE49-F238E27FC236}">
                <a16:creationId xmlns:a16="http://schemas.microsoft.com/office/drawing/2014/main" id="{904A8031-617C-2840-9092-C2D7EA7CC295}"/>
              </a:ext>
            </a:extLst>
          </p:cNvPr>
          <p:cNvCxnSpPr/>
          <p:nvPr/>
        </p:nvCxnSpPr>
        <p:spPr>
          <a:xfrm>
            <a:off x="6096000"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Footer Placeholder 4">
            <a:extLst>
              <a:ext uri="{FF2B5EF4-FFF2-40B4-BE49-F238E27FC236}">
                <a16:creationId xmlns:a16="http://schemas.microsoft.com/office/drawing/2014/main" id="{16171C6E-6A4B-174C-854B-5F6FD629F7BE}"/>
              </a:ext>
            </a:extLst>
          </p:cNvPr>
          <p:cNvSpPr>
            <a:spLocks noGrp="1"/>
          </p:cNvSpPr>
          <p:nvPr>
            <p:ph type="ftr" sz="quarter" idx="11"/>
          </p:nvPr>
        </p:nvSpPr>
        <p:spPr>
          <a:xfrm>
            <a:off x="3525888" y="6356351"/>
            <a:ext cx="2400000" cy="364800"/>
          </a:xfrm>
        </p:spPr>
        <p:txBody>
          <a:bodyPr/>
          <a:lstStyle>
            <a:lvl1pPr algn="r">
              <a:defRPr sz="1067">
                <a:solidFill>
                  <a:schemeClr val="tx2"/>
                </a:solidFill>
              </a:defRPr>
            </a:lvl1pPr>
          </a:lstStyle>
          <a:p>
            <a:r>
              <a:rPr lang="it-IT"/>
              <a:t>ESG website – requisiti grafici</a:t>
            </a:r>
            <a:endParaRPr lang="it-IT" dirty="0"/>
          </a:p>
        </p:txBody>
      </p:sp>
      <p:sp>
        <p:nvSpPr>
          <p:cNvPr id="15" name="Slide Number Placeholder 5">
            <a:extLst>
              <a:ext uri="{FF2B5EF4-FFF2-40B4-BE49-F238E27FC236}">
                <a16:creationId xmlns:a16="http://schemas.microsoft.com/office/drawing/2014/main" id="{5ED35948-8044-9946-B545-B8964EF58DD2}"/>
              </a:ext>
            </a:extLst>
          </p:cNvPr>
          <p:cNvSpPr>
            <a:spLocks noGrp="1"/>
          </p:cNvSpPr>
          <p:nvPr>
            <p:ph type="sldNum" sz="quarter" idx="12"/>
          </p:nvPr>
        </p:nvSpPr>
        <p:spPr>
          <a:xfrm>
            <a:off x="10489800" y="6356351"/>
            <a:ext cx="864000" cy="364800"/>
          </a:xfrm>
        </p:spPr>
        <p:txBody>
          <a:bodyPr/>
          <a:lstStyle>
            <a:lvl1pPr>
              <a:defRPr sz="1067">
                <a:solidFill>
                  <a:schemeClr val="tx2"/>
                </a:solidFill>
              </a:defRPr>
            </a:lvl1pPr>
          </a:lstStyle>
          <a:p>
            <a:fld id="{A9319F9E-F2D9-FB4E-80B1-3EC196E3728B}" type="slidenum">
              <a:rPr lang="it-IT" smtClean="0"/>
              <a:pPr/>
              <a:t>‹N›</a:t>
            </a:fld>
            <a:endParaRPr lang="it-IT" dirty="0"/>
          </a:p>
        </p:txBody>
      </p:sp>
      <p:sp>
        <p:nvSpPr>
          <p:cNvPr id="18" name="Date Placeholder 3">
            <a:extLst>
              <a:ext uri="{FF2B5EF4-FFF2-40B4-BE49-F238E27FC236}">
                <a16:creationId xmlns:a16="http://schemas.microsoft.com/office/drawing/2014/main" id="{74624778-9DE3-F74C-85C9-14C84D413CA7}"/>
              </a:ext>
            </a:extLst>
          </p:cNvPr>
          <p:cNvSpPr txBox="1">
            <a:spLocks/>
          </p:cNvSpPr>
          <p:nvPr/>
        </p:nvSpPr>
        <p:spPr>
          <a:xfrm>
            <a:off x="7572737" y="6356351"/>
            <a:ext cx="2743200" cy="365125"/>
          </a:xfrm>
          <a:prstGeom prst="rect">
            <a:avLst/>
          </a:prstGeom>
        </p:spPr>
        <p:txBody>
          <a:bodyPr vert="horz" lIns="0" tIns="0" rIns="0" bIns="0" rtlCol="0" anchor="t" anchorCtr="0"/>
          <a:lstStyle>
            <a:defPPr>
              <a:defRPr lang="it-IT"/>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A82CB01-32C8-0C4B-8930-EC70FC53941D}" type="datetime1">
              <a:rPr lang="it-IT" sz="1067" smtClean="0"/>
              <a:pPr/>
              <a:t>29/05/2023</a:t>
            </a:fld>
            <a:endParaRPr lang="it-IT" sz="1067" dirty="0"/>
          </a:p>
        </p:txBody>
      </p:sp>
      <p:pic>
        <p:nvPicPr>
          <p:cNvPr id="20" name="Immagine 19">
            <a:extLst>
              <a:ext uri="{FF2B5EF4-FFF2-40B4-BE49-F238E27FC236}">
                <a16:creationId xmlns:a16="http://schemas.microsoft.com/office/drawing/2014/main" id="{A111B911-5414-E44A-812A-D7D964CE2EA7}"/>
              </a:ext>
            </a:extLst>
          </p:cNvPr>
          <p:cNvPicPr>
            <a:picLocks noChangeAspect="1"/>
          </p:cNvPicPr>
          <p:nvPr/>
        </p:nvPicPr>
        <p:blipFill>
          <a:blip r:embed="rId3"/>
          <a:stretch>
            <a:fillRect/>
          </a:stretch>
        </p:blipFill>
        <p:spPr>
          <a:xfrm>
            <a:off x="838201" y="4817252"/>
            <a:ext cx="4049468" cy="307200"/>
          </a:xfrm>
          <a:prstGeom prst="rect">
            <a:avLst/>
          </a:prstGeom>
        </p:spPr>
      </p:pic>
      <p:pic>
        <p:nvPicPr>
          <p:cNvPr id="19" name="Immagine 18">
            <a:extLst>
              <a:ext uri="{FF2B5EF4-FFF2-40B4-BE49-F238E27FC236}">
                <a16:creationId xmlns:a16="http://schemas.microsoft.com/office/drawing/2014/main" id="{756F07FD-24F3-4031-A207-2A3522006FA8}"/>
              </a:ext>
            </a:extLst>
          </p:cNvPr>
          <p:cNvPicPr>
            <a:picLocks noChangeAspect="1"/>
          </p:cNvPicPr>
          <p:nvPr userDrawn="1"/>
        </p:nvPicPr>
        <p:blipFill rotWithShape="1">
          <a:blip r:embed="rId2">
            <a:alphaModFix amt="16000"/>
          </a:blip>
          <a:srcRect r="47545"/>
          <a:stretch/>
        </p:blipFill>
        <p:spPr>
          <a:xfrm>
            <a:off x="9932237" y="1773000"/>
            <a:ext cx="2263176" cy="3312000"/>
          </a:xfrm>
          <a:prstGeom prst="rect">
            <a:avLst/>
          </a:prstGeom>
        </p:spPr>
      </p:pic>
      <p:pic>
        <p:nvPicPr>
          <p:cNvPr id="21" name="Immagine 20">
            <a:extLst>
              <a:ext uri="{FF2B5EF4-FFF2-40B4-BE49-F238E27FC236}">
                <a16:creationId xmlns:a16="http://schemas.microsoft.com/office/drawing/2014/main" id="{F468BD15-F851-4D58-AEB8-E12299E3AAA7}"/>
              </a:ext>
            </a:extLst>
          </p:cNvPr>
          <p:cNvPicPr>
            <a:picLocks noChangeAspect="1"/>
          </p:cNvPicPr>
          <p:nvPr userDrawn="1"/>
        </p:nvPicPr>
        <p:blipFill>
          <a:blip r:embed="rId3"/>
          <a:stretch>
            <a:fillRect/>
          </a:stretch>
        </p:blipFill>
        <p:spPr>
          <a:xfrm>
            <a:off x="843000" y="6367289"/>
            <a:ext cx="1920000" cy="145655"/>
          </a:xfrm>
          <a:prstGeom prst="rect">
            <a:avLst/>
          </a:prstGeom>
        </p:spPr>
      </p:pic>
      <p:cxnSp>
        <p:nvCxnSpPr>
          <p:cNvPr id="22" name="Connettore 1 10">
            <a:extLst>
              <a:ext uri="{FF2B5EF4-FFF2-40B4-BE49-F238E27FC236}">
                <a16:creationId xmlns:a16="http://schemas.microsoft.com/office/drawing/2014/main" id="{976D6A9A-5218-4675-A328-525D459D3B7E}"/>
              </a:ext>
            </a:extLst>
          </p:cNvPr>
          <p:cNvCxnSpPr/>
          <p:nvPr userDrawn="1"/>
        </p:nvCxnSpPr>
        <p:spPr>
          <a:xfrm>
            <a:off x="2924697"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Connettore 1 11">
            <a:extLst>
              <a:ext uri="{FF2B5EF4-FFF2-40B4-BE49-F238E27FC236}">
                <a16:creationId xmlns:a16="http://schemas.microsoft.com/office/drawing/2014/main" id="{B7904C43-673E-41B4-BB1F-2D45132DFB19}"/>
              </a:ext>
            </a:extLst>
          </p:cNvPr>
          <p:cNvCxnSpPr>
            <a:cxnSpLocks/>
          </p:cNvCxnSpPr>
          <p:nvPr userDrawn="1"/>
        </p:nvCxnSpPr>
        <p:spPr>
          <a:xfrm>
            <a:off x="10486049"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Connettore 1 12">
            <a:extLst>
              <a:ext uri="{FF2B5EF4-FFF2-40B4-BE49-F238E27FC236}">
                <a16:creationId xmlns:a16="http://schemas.microsoft.com/office/drawing/2014/main" id="{3C098EA0-9581-4EA4-9810-2001C714911E}"/>
              </a:ext>
            </a:extLst>
          </p:cNvPr>
          <p:cNvCxnSpPr/>
          <p:nvPr userDrawn="1"/>
        </p:nvCxnSpPr>
        <p:spPr>
          <a:xfrm>
            <a:off x="6096000"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5" name="Date Placeholder 3">
            <a:extLst>
              <a:ext uri="{FF2B5EF4-FFF2-40B4-BE49-F238E27FC236}">
                <a16:creationId xmlns:a16="http://schemas.microsoft.com/office/drawing/2014/main" id="{3096D2A8-33D1-4AD1-81E5-201C1B47F717}"/>
              </a:ext>
            </a:extLst>
          </p:cNvPr>
          <p:cNvSpPr txBox="1">
            <a:spLocks/>
          </p:cNvSpPr>
          <p:nvPr userDrawn="1"/>
        </p:nvSpPr>
        <p:spPr>
          <a:xfrm>
            <a:off x="7572737" y="6356352"/>
            <a:ext cx="2743200" cy="365125"/>
          </a:xfrm>
          <a:prstGeom prst="rect">
            <a:avLst/>
          </a:prstGeom>
        </p:spPr>
        <p:txBody>
          <a:bodyPr vert="horz" lIns="0" tIns="0" rIns="0" bIns="0" rtlCol="0" anchor="t" anchorCtr="0"/>
          <a:lstStyle>
            <a:defPPr>
              <a:defRPr lang="it-IT"/>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A82CB01-32C8-0C4B-8930-EC70FC53941D}" type="datetime1">
              <a:rPr lang="it-IT" sz="1067" smtClean="0"/>
              <a:pPr/>
              <a:t>29/05/2023</a:t>
            </a:fld>
            <a:endParaRPr lang="it-IT" sz="1067" dirty="0"/>
          </a:p>
        </p:txBody>
      </p:sp>
    </p:spTree>
    <p:extLst>
      <p:ext uri="{BB962C8B-B14F-4D97-AF65-F5344CB8AC3E}">
        <p14:creationId xmlns:p14="http://schemas.microsoft.com/office/powerpoint/2010/main" val="391975780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28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olo e tes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280072"/>
            <a:ext cx="9598773" cy="432355"/>
          </a:xfrm>
          <a:prstGeom prst="rect">
            <a:avLst/>
          </a:prstGeom>
        </p:spPr>
        <p:txBody>
          <a:bodyPr>
            <a:noAutofit/>
          </a:bodyPr>
          <a:lstStyle>
            <a:lvl1pPr>
              <a:defRPr sz="3200">
                <a:solidFill>
                  <a:schemeClr val="tx2"/>
                </a:solidFill>
                <a:latin typeface="+mn-lt"/>
              </a:defRPr>
            </a:lvl1pPr>
          </a:lstStyle>
          <a:p>
            <a:r>
              <a:rPr lang="en-US" dirty="0" err="1"/>
              <a:t>Titolo</a:t>
            </a:r>
            <a:r>
              <a:rPr lang="en-US" dirty="0"/>
              <a:t> </a:t>
            </a:r>
            <a:r>
              <a:rPr lang="en-US" dirty="0" err="1"/>
              <a:t>della</a:t>
            </a:r>
            <a:r>
              <a:rPr lang="en-US" dirty="0"/>
              <a:t> slide</a:t>
            </a:r>
          </a:p>
        </p:txBody>
      </p:sp>
      <p:sp>
        <p:nvSpPr>
          <p:cNvPr id="24" name="Segnaposto testo 3">
            <a:extLst>
              <a:ext uri="{FF2B5EF4-FFF2-40B4-BE49-F238E27FC236}">
                <a16:creationId xmlns:a16="http://schemas.microsoft.com/office/drawing/2014/main" id="{E181BF49-E0AD-C948-BD57-669CA0D09457}"/>
              </a:ext>
            </a:extLst>
          </p:cNvPr>
          <p:cNvSpPr>
            <a:spLocks noGrp="1"/>
          </p:cNvSpPr>
          <p:nvPr>
            <p:ph type="body" sz="quarter" idx="15" hasCustomPrompt="1"/>
          </p:nvPr>
        </p:nvSpPr>
        <p:spPr>
          <a:xfrm>
            <a:off x="838200" y="735728"/>
            <a:ext cx="9600000" cy="768000"/>
          </a:xfrm>
          <a:prstGeom prst="rect">
            <a:avLst/>
          </a:prstGeom>
        </p:spPr>
        <p:txBody>
          <a:bodyPr>
            <a:noAutofit/>
          </a:bodyPr>
          <a:lstStyle>
            <a:lvl1pPr marL="0" indent="0">
              <a:buNone/>
              <a:defRPr sz="2933">
                <a:solidFill>
                  <a:schemeClr val="accent3"/>
                </a:solidFill>
              </a:defRPr>
            </a:lvl1pPr>
          </a:lstStyle>
          <a:p>
            <a:r>
              <a:rPr lang="it-IT" dirty="0"/>
              <a:t>Sottotitolo della slide</a:t>
            </a:r>
          </a:p>
        </p:txBody>
      </p:sp>
      <p:sp>
        <p:nvSpPr>
          <p:cNvPr id="25" name="Segnaposto testo 11">
            <a:extLst>
              <a:ext uri="{FF2B5EF4-FFF2-40B4-BE49-F238E27FC236}">
                <a16:creationId xmlns:a16="http://schemas.microsoft.com/office/drawing/2014/main" id="{B5BF2C85-0388-2240-87D9-CBA04689FB8A}"/>
              </a:ext>
            </a:extLst>
          </p:cNvPr>
          <p:cNvSpPr>
            <a:spLocks noGrp="1"/>
          </p:cNvSpPr>
          <p:nvPr>
            <p:ph type="body" sz="quarter" idx="14"/>
          </p:nvPr>
        </p:nvSpPr>
        <p:spPr>
          <a:xfrm>
            <a:off x="838200" y="1614345"/>
            <a:ext cx="9600000" cy="4320000"/>
          </a:xfrm>
          <a:prstGeom prst="rect">
            <a:avLst/>
          </a:prstGeom>
        </p:spPr>
        <p:txBody>
          <a:bodyPr/>
          <a:lstStyle>
            <a:lvl1pPr>
              <a:lnSpc>
                <a:spcPct val="100000"/>
              </a:lnSpc>
              <a:defRPr/>
            </a:lvl1pPr>
          </a:lstStyle>
          <a:p>
            <a:r>
              <a:rPr lang="it-IT" dirty="0"/>
              <a:t>Modifica gli stili del testo dello schema
Secondo livello
Terzo livello
Quarto livello
Quinto livello</a:t>
            </a:r>
          </a:p>
        </p:txBody>
      </p:sp>
      <p:pic>
        <p:nvPicPr>
          <p:cNvPr id="26" name="Immagine 25">
            <a:extLst>
              <a:ext uri="{FF2B5EF4-FFF2-40B4-BE49-F238E27FC236}">
                <a16:creationId xmlns:a16="http://schemas.microsoft.com/office/drawing/2014/main" id="{0DA2409A-1D78-334D-977A-CB34255B46F0}"/>
              </a:ext>
            </a:extLst>
          </p:cNvPr>
          <p:cNvPicPr>
            <a:picLocks noChangeAspect="1"/>
          </p:cNvPicPr>
          <p:nvPr userDrawn="1"/>
        </p:nvPicPr>
        <p:blipFill>
          <a:blip r:embed="rId2"/>
          <a:stretch>
            <a:fillRect/>
          </a:stretch>
        </p:blipFill>
        <p:spPr>
          <a:xfrm>
            <a:off x="843000" y="6367289"/>
            <a:ext cx="1920000" cy="145655"/>
          </a:xfrm>
          <a:prstGeom prst="rect">
            <a:avLst/>
          </a:prstGeom>
        </p:spPr>
      </p:pic>
      <p:sp>
        <p:nvSpPr>
          <p:cNvPr id="27" name="Footer Placeholder 4">
            <a:extLst>
              <a:ext uri="{FF2B5EF4-FFF2-40B4-BE49-F238E27FC236}">
                <a16:creationId xmlns:a16="http://schemas.microsoft.com/office/drawing/2014/main" id="{686FD16E-1E8C-5C4C-BD7E-B72F9AA5D6B3}"/>
              </a:ext>
            </a:extLst>
          </p:cNvPr>
          <p:cNvSpPr>
            <a:spLocks noGrp="1"/>
          </p:cNvSpPr>
          <p:nvPr>
            <p:ph type="ftr" sz="quarter" idx="11"/>
          </p:nvPr>
        </p:nvSpPr>
        <p:spPr>
          <a:xfrm>
            <a:off x="3525888" y="6356351"/>
            <a:ext cx="2400000" cy="364800"/>
          </a:xfrm>
          <a:prstGeom prst="rect">
            <a:avLst/>
          </a:prstGeom>
        </p:spPr>
        <p:txBody>
          <a:bodyPr/>
          <a:lstStyle>
            <a:lvl1pPr algn="r">
              <a:defRPr sz="1067">
                <a:solidFill>
                  <a:schemeClr val="tx2"/>
                </a:solidFill>
              </a:defRPr>
            </a:lvl1pPr>
          </a:lstStyle>
          <a:p>
            <a:r>
              <a:rPr lang="it-IT"/>
              <a:t>ESG website – requisiti grafici</a:t>
            </a:r>
            <a:endParaRPr lang="it-IT" dirty="0"/>
          </a:p>
        </p:txBody>
      </p:sp>
      <p:sp>
        <p:nvSpPr>
          <p:cNvPr id="28" name="Slide Number Placeholder 5">
            <a:extLst>
              <a:ext uri="{FF2B5EF4-FFF2-40B4-BE49-F238E27FC236}">
                <a16:creationId xmlns:a16="http://schemas.microsoft.com/office/drawing/2014/main" id="{91CEEC8E-65DA-2845-A875-BB3F981C48C0}"/>
              </a:ext>
            </a:extLst>
          </p:cNvPr>
          <p:cNvSpPr>
            <a:spLocks noGrp="1"/>
          </p:cNvSpPr>
          <p:nvPr>
            <p:ph type="sldNum" sz="quarter" idx="12"/>
          </p:nvPr>
        </p:nvSpPr>
        <p:spPr>
          <a:xfrm>
            <a:off x="10489800" y="6356351"/>
            <a:ext cx="864000" cy="364800"/>
          </a:xfrm>
          <a:prstGeom prst="rect">
            <a:avLst/>
          </a:prstGeom>
        </p:spPr>
        <p:txBody>
          <a:bodyPr/>
          <a:lstStyle>
            <a:lvl1pPr>
              <a:defRPr sz="1067">
                <a:solidFill>
                  <a:schemeClr val="tx2"/>
                </a:solidFill>
              </a:defRPr>
            </a:lvl1pPr>
          </a:lstStyle>
          <a:p>
            <a:fld id="{A9319F9E-F2D9-FB4E-80B1-3EC196E3728B}" type="slidenum">
              <a:rPr lang="it-IT" smtClean="0"/>
              <a:pPr/>
              <a:t>‹N›</a:t>
            </a:fld>
            <a:endParaRPr lang="it-IT" dirty="0"/>
          </a:p>
        </p:txBody>
      </p:sp>
      <p:cxnSp>
        <p:nvCxnSpPr>
          <p:cNvPr id="29" name="Connettore 1 28">
            <a:extLst>
              <a:ext uri="{FF2B5EF4-FFF2-40B4-BE49-F238E27FC236}">
                <a16:creationId xmlns:a16="http://schemas.microsoft.com/office/drawing/2014/main" id="{77B5071D-43D0-C345-BD64-6479495E5B60}"/>
              </a:ext>
            </a:extLst>
          </p:cNvPr>
          <p:cNvCxnSpPr/>
          <p:nvPr userDrawn="1"/>
        </p:nvCxnSpPr>
        <p:spPr>
          <a:xfrm>
            <a:off x="2924697"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 name="Connettore 1 29">
            <a:extLst>
              <a:ext uri="{FF2B5EF4-FFF2-40B4-BE49-F238E27FC236}">
                <a16:creationId xmlns:a16="http://schemas.microsoft.com/office/drawing/2014/main" id="{0B6ABFA3-1487-864B-8BD7-B3E4F07E432C}"/>
              </a:ext>
            </a:extLst>
          </p:cNvPr>
          <p:cNvCxnSpPr>
            <a:cxnSpLocks/>
          </p:cNvCxnSpPr>
          <p:nvPr userDrawn="1"/>
        </p:nvCxnSpPr>
        <p:spPr>
          <a:xfrm>
            <a:off x="10486049"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nettore 1 30">
            <a:extLst>
              <a:ext uri="{FF2B5EF4-FFF2-40B4-BE49-F238E27FC236}">
                <a16:creationId xmlns:a16="http://schemas.microsoft.com/office/drawing/2014/main" id="{EF05A113-D116-8F49-BE00-78648FFF079A}"/>
              </a:ext>
            </a:extLst>
          </p:cNvPr>
          <p:cNvCxnSpPr/>
          <p:nvPr userDrawn="1"/>
        </p:nvCxnSpPr>
        <p:spPr>
          <a:xfrm>
            <a:off x="6096000"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Date Placeholder 3">
            <a:extLst>
              <a:ext uri="{FF2B5EF4-FFF2-40B4-BE49-F238E27FC236}">
                <a16:creationId xmlns:a16="http://schemas.microsoft.com/office/drawing/2014/main" id="{BE1B97CE-E6C0-A542-869A-3EC9CDE35571}"/>
              </a:ext>
            </a:extLst>
          </p:cNvPr>
          <p:cNvSpPr>
            <a:spLocks noGrp="1"/>
          </p:cNvSpPr>
          <p:nvPr>
            <p:ph type="dt" sz="half" idx="10"/>
          </p:nvPr>
        </p:nvSpPr>
        <p:spPr>
          <a:xfrm>
            <a:off x="7572737" y="6356352"/>
            <a:ext cx="2743200" cy="365125"/>
          </a:xfrm>
          <a:prstGeom prst="rect">
            <a:avLst/>
          </a:prstGeom>
        </p:spPr>
        <p:txBody>
          <a:bodyPr/>
          <a:lstStyle>
            <a:lvl1pPr algn="r">
              <a:defRPr sz="1067">
                <a:solidFill>
                  <a:schemeClr val="tx2"/>
                </a:solidFill>
              </a:defRPr>
            </a:lvl1pPr>
          </a:lstStyle>
          <a:p>
            <a:fld id="{F27946C8-57F0-4BE7-A27F-72D56F085A3F}" type="datetime1">
              <a:rPr lang="it-IT" smtClean="0"/>
              <a:t>29/05/2023</a:t>
            </a:fld>
            <a:endParaRPr lang="it-IT" dirty="0"/>
          </a:p>
        </p:txBody>
      </p:sp>
    </p:spTree>
    <p:extLst>
      <p:ext uri="{BB962C8B-B14F-4D97-AF65-F5344CB8AC3E}">
        <p14:creationId xmlns:p14="http://schemas.microsoft.com/office/powerpoint/2010/main" val="3599027907"/>
      </p:ext>
    </p:extLst>
  </p:cSld>
  <p:clrMapOvr>
    <a:masterClrMapping/>
  </p:clrMapOvr>
  <p:extLst>
    <p:ext uri="{DCECCB84-F9BA-43D5-87BE-67443E8EF086}">
      <p15:sldGuideLst xmlns:p15="http://schemas.microsoft.com/office/powerpoint/2012/main">
        <p15:guide id="2" pos="288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olo e immagine">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1" y="1614345"/>
            <a:ext cx="10530417" cy="4351339"/>
          </a:xfrm>
          <a:prstGeom prst="rect">
            <a:avLst/>
          </a:prstGeom>
        </p:spPr>
        <p:txBody>
          <a:bodyPr>
            <a:normAutofit/>
          </a:bodyPr>
          <a:lstStyle>
            <a:lvl1pPr>
              <a:lnSpc>
                <a:spcPct val="100000"/>
              </a:lnSpc>
              <a:defRPr sz="1867"/>
            </a:lvl1pPr>
          </a:lstStyle>
          <a:p>
            <a:pPr lvl="0"/>
            <a:r>
              <a:rPr lang="it-IT" dirty="0"/>
              <a:t>Modifica gli stili del testo dello schema
Secondo livello
Terzo livello
Quarto livello
Quinto livello</a:t>
            </a:r>
            <a:endParaRPr lang="en-US" dirty="0"/>
          </a:p>
        </p:txBody>
      </p:sp>
      <p:sp>
        <p:nvSpPr>
          <p:cNvPr id="20" name="Title 1">
            <a:extLst>
              <a:ext uri="{FF2B5EF4-FFF2-40B4-BE49-F238E27FC236}">
                <a16:creationId xmlns:a16="http://schemas.microsoft.com/office/drawing/2014/main" id="{91D2B322-242E-A748-BFFA-F9B4664FC99F}"/>
              </a:ext>
            </a:extLst>
          </p:cNvPr>
          <p:cNvSpPr>
            <a:spLocks noGrp="1"/>
          </p:cNvSpPr>
          <p:nvPr>
            <p:ph type="title" hasCustomPrompt="1"/>
          </p:nvPr>
        </p:nvSpPr>
        <p:spPr>
          <a:xfrm>
            <a:off x="838200" y="280072"/>
            <a:ext cx="9598773" cy="432355"/>
          </a:xfrm>
          <a:prstGeom prst="rect">
            <a:avLst/>
          </a:prstGeom>
        </p:spPr>
        <p:txBody>
          <a:bodyPr>
            <a:noAutofit/>
          </a:bodyPr>
          <a:lstStyle>
            <a:lvl1pPr>
              <a:defRPr sz="3200">
                <a:solidFill>
                  <a:schemeClr val="tx2"/>
                </a:solidFill>
                <a:latin typeface="+mn-lt"/>
              </a:defRPr>
            </a:lvl1pPr>
          </a:lstStyle>
          <a:p>
            <a:r>
              <a:rPr lang="en-US" dirty="0" err="1"/>
              <a:t>Titolo</a:t>
            </a:r>
            <a:r>
              <a:rPr lang="en-US" dirty="0"/>
              <a:t> </a:t>
            </a:r>
            <a:r>
              <a:rPr lang="en-US" dirty="0" err="1"/>
              <a:t>della</a:t>
            </a:r>
            <a:r>
              <a:rPr lang="en-US" dirty="0"/>
              <a:t> slide</a:t>
            </a:r>
          </a:p>
        </p:txBody>
      </p:sp>
      <p:sp>
        <p:nvSpPr>
          <p:cNvPr id="23" name="Segnaposto testo 3">
            <a:extLst>
              <a:ext uri="{FF2B5EF4-FFF2-40B4-BE49-F238E27FC236}">
                <a16:creationId xmlns:a16="http://schemas.microsoft.com/office/drawing/2014/main" id="{D277689D-8D49-1745-8B99-5A650C5A5370}"/>
              </a:ext>
            </a:extLst>
          </p:cNvPr>
          <p:cNvSpPr>
            <a:spLocks noGrp="1"/>
          </p:cNvSpPr>
          <p:nvPr>
            <p:ph type="body" sz="quarter" idx="15" hasCustomPrompt="1"/>
          </p:nvPr>
        </p:nvSpPr>
        <p:spPr>
          <a:xfrm>
            <a:off x="838200" y="735728"/>
            <a:ext cx="9600000" cy="768000"/>
          </a:xfrm>
          <a:prstGeom prst="rect">
            <a:avLst/>
          </a:prstGeom>
        </p:spPr>
        <p:txBody>
          <a:bodyPr>
            <a:noAutofit/>
          </a:bodyPr>
          <a:lstStyle>
            <a:lvl1pPr marL="0" indent="0">
              <a:buNone/>
              <a:defRPr sz="2933">
                <a:solidFill>
                  <a:schemeClr val="accent3"/>
                </a:solidFill>
              </a:defRPr>
            </a:lvl1pPr>
          </a:lstStyle>
          <a:p>
            <a:r>
              <a:rPr lang="it-IT" dirty="0"/>
              <a:t>Sottotitolo della slide</a:t>
            </a:r>
          </a:p>
        </p:txBody>
      </p:sp>
      <p:pic>
        <p:nvPicPr>
          <p:cNvPr id="24" name="Immagine 23">
            <a:extLst>
              <a:ext uri="{FF2B5EF4-FFF2-40B4-BE49-F238E27FC236}">
                <a16:creationId xmlns:a16="http://schemas.microsoft.com/office/drawing/2014/main" id="{52A2982F-BECA-5B44-9360-4AA8E70ED40C}"/>
              </a:ext>
            </a:extLst>
          </p:cNvPr>
          <p:cNvPicPr>
            <a:picLocks noChangeAspect="1"/>
          </p:cNvPicPr>
          <p:nvPr userDrawn="1"/>
        </p:nvPicPr>
        <p:blipFill>
          <a:blip r:embed="rId2"/>
          <a:stretch>
            <a:fillRect/>
          </a:stretch>
        </p:blipFill>
        <p:spPr>
          <a:xfrm>
            <a:off x="843000" y="6367289"/>
            <a:ext cx="1920000" cy="145655"/>
          </a:xfrm>
          <a:prstGeom prst="rect">
            <a:avLst/>
          </a:prstGeom>
        </p:spPr>
      </p:pic>
      <p:sp>
        <p:nvSpPr>
          <p:cNvPr id="25" name="Footer Placeholder 4">
            <a:extLst>
              <a:ext uri="{FF2B5EF4-FFF2-40B4-BE49-F238E27FC236}">
                <a16:creationId xmlns:a16="http://schemas.microsoft.com/office/drawing/2014/main" id="{FA59499D-D70D-D545-B561-D72E67BFC269}"/>
              </a:ext>
            </a:extLst>
          </p:cNvPr>
          <p:cNvSpPr>
            <a:spLocks noGrp="1"/>
          </p:cNvSpPr>
          <p:nvPr>
            <p:ph type="ftr" sz="quarter" idx="11"/>
          </p:nvPr>
        </p:nvSpPr>
        <p:spPr>
          <a:xfrm>
            <a:off x="3525888" y="6356351"/>
            <a:ext cx="2400000" cy="364800"/>
          </a:xfrm>
          <a:prstGeom prst="rect">
            <a:avLst/>
          </a:prstGeom>
        </p:spPr>
        <p:txBody>
          <a:bodyPr/>
          <a:lstStyle>
            <a:lvl1pPr algn="r">
              <a:defRPr sz="1067">
                <a:solidFill>
                  <a:schemeClr val="tx2"/>
                </a:solidFill>
              </a:defRPr>
            </a:lvl1pPr>
          </a:lstStyle>
          <a:p>
            <a:r>
              <a:rPr lang="it-IT"/>
              <a:t>ESG website – requisiti grafici</a:t>
            </a:r>
            <a:endParaRPr lang="it-IT" dirty="0"/>
          </a:p>
        </p:txBody>
      </p:sp>
      <p:sp>
        <p:nvSpPr>
          <p:cNvPr id="26" name="Slide Number Placeholder 5">
            <a:extLst>
              <a:ext uri="{FF2B5EF4-FFF2-40B4-BE49-F238E27FC236}">
                <a16:creationId xmlns:a16="http://schemas.microsoft.com/office/drawing/2014/main" id="{EBCC7F00-046B-6342-8BCA-6E8E7B505DF7}"/>
              </a:ext>
            </a:extLst>
          </p:cNvPr>
          <p:cNvSpPr>
            <a:spLocks noGrp="1"/>
          </p:cNvSpPr>
          <p:nvPr>
            <p:ph type="sldNum" sz="quarter" idx="12"/>
          </p:nvPr>
        </p:nvSpPr>
        <p:spPr>
          <a:xfrm>
            <a:off x="10489800" y="6356351"/>
            <a:ext cx="864000" cy="364800"/>
          </a:xfrm>
          <a:prstGeom prst="rect">
            <a:avLst/>
          </a:prstGeom>
        </p:spPr>
        <p:txBody>
          <a:bodyPr/>
          <a:lstStyle>
            <a:lvl1pPr>
              <a:defRPr sz="1067">
                <a:solidFill>
                  <a:schemeClr val="tx2"/>
                </a:solidFill>
              </a:defRPr>
            </a:lvl1pPr>
          </a:lstStyle>
          <a:p>
            <a:fld id="{A9319F9E-F2D9-FB4E-80B1-3EC196E3728B}" type="slidenum">
              <a:rPr lang="it-IT" smtClean="0"/>
              <a:pPr/>
              <a:t>‹N›</a:t>
            </a:fld>
            <a:endParaRPr lang="it-IT" dirty="0"/>
          </a:p>
        </p:txBody>
      </p:sp>
      <p:cxnSp>
        <p:nvCxnSpPr>
          <p:cNvPr id="27" name="Connettore 1 26">
            <a:extLst>
              <a:ext uri="{FF2B5EF4-FFF2-40B4-BE49-F238E27FC236}">
                <a16:creationId xmlns:a16="http://schemas.microsoft.com/office/drawing/2014/main" id="{136E500D-0942-7D4E-BD4D-8D474D366ACF}"/>
              </a:ext>
            </a:extLst>
          </p:cNvPr>
          <p:cNvCxnSpPr/>
          <p:nvPr userDrawn="1"/>
        </p:nvCxnSpPr>
        <p:spPr>
          <a:xfrm>
            <a:off x="2924697"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8" name="Connettore 1 27">
            <a:extLst>
              <a:ext uri="{FF2B5EF4-FFF2-40B4-BE49-F238E27FC236}">
                <a16:creationId xmlns:a16="http://schemas.microsoft.com/office/drawing/2014/main" id="{16811D92-6AEA-7F43-B894-1D6699CB5745}"/>
              </a:ext>
            </a:extLst>
          </p:cNvPr>
          <p:cNvCxnSpPr>
            <a:cxnSpLocks/>
          </p:cNvCxnSpPr>
          <p:nvPr userDrawn="1"/>
        </p:nvCxnSpPr>
        <p:spPr>
          <a:xfrm>
            <a:off x="10486049"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Connettore 1 28">
            <a:extLst>
              <a:ext uri="{FF2B5EF4-FFF2-40B4-BE49-F238E27FC236}">
                <a16:creationId xmlns:a16="http://schemas.microsoft.com/office/drawing/2014/main" id="{C51BAB87-0A60-4843-86D8-40E4BE0E204D}"/>
              </a:ext>
            </a:extLst>
          </p:cNvPr>
          <p:cNvCxnSpPr/>
          <p:nvPr userDrawn="1"/>
        </p:nvCxnSpPr>
        <p:spPr>
          <a:xfrm>
            <a:off x="6096000"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Date Placeholder 3">
            <a:extLst>
              <a:ext uri="{FF2B5EF4-FFF2-40B4-BE49-F238E27FC236}">
                <a16:creationId xmlns:a16="http://schemas.microsoft.com/office/drawing/2014/main" id="{8D82EEE9-15B1-C443-BE55-186E6C0AF39F}"/>
              </a:ext>
            </a:extLst>
          </p:cNvPr>
          <p:cNvSpPr>
            <a:spLocks noGrp="1"/>
          </p:cNvSpPr>
          <p:nvPr>
            <p:ph type="dt" sz="half" idx="10"/>
          </p:nvPr>
        </p:nvSpPr>
        <p:spPr>
          <a:xfrm>
            <a:off x="7572737" y="6356352"/>
            <a:ext cx="2743200" cy="365125"/>
          </a:xfrm>
          <a:prstGeom prst="rect">
            <a:avLst/>
          </a:prstGeom>
        </p:spPr>
        <p:txBody>
          <a:bodyPr/>
          <a:lstStyle>
            <a:lvl1pPr algn="r">
              <a:defRPr sz="1067">
                <a:solidFill>
                  <a:schemeClr val="tx2"/>
                </a:solidFill>
              </a:defRPr>
            </a:lvl1pPr>
          </a:lstStyle>
          <a:p>
            <a:fld id="{F112B752-0EFF-4CB1-97F5-728EFFFD9993}" type="datetime1">
              <a:rPr lang="it-IT" smtClean="0"/>
              <a:t>29/05/2023</a:t>
            </a:fld>
            <a:endParaRPr lang="it-IT" dirty="0"/>
          </a:p>
        </p:txBody>
      </p:sp>
    </p:spTree>
    <p:extLst>
      <p:ext uri="{BB962C8B-B14F-4D97-AF65-F5344CB8AC3E}">
        <p14:creationId xmlns:p14="http://schemas.microsoft.com/office/powerpoint/2010/main" val="1030768142"/>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537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olo e contenuto su due colonne">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DFF2F356-B2DA-2942-BE53-3EFBDB527309}"/>
              </a:ext>
            </a:extLst>
          </p:cNvPr>
          <p:cNvSpPr>
            <a:spLocks noGrp="1"/>
          </p:cNvSpPr>
          <p:nvPr>
            <p:ph sz="half" idx="1"/>
          </p:nvPr>
        </p:nvSpPr>
        <p:spPr>
          <a:xfrm>
            <a:off x="838200" y="1614345"/>
            <a:ext cx="5088000" cy="4351339"/>
          </a:xfrm>
          <a:prstGeom prst="rect">
            <a:avLst/>
          </a:prstGeom>
        </p:spPr>
        <p:txBody>
          <a:bodyPr/>
          <a:lstStyle>
            <a:lvl1pPr>
              <a:lnSpc>
                <a:spcPct val="100000"/>
              </a:lnSpc>
              <a:defRPr/>
            </a:lvl1pPr>
          </a:lstStyle>
          <a:p>
            <a:pPr lvl="0"/>
            <a:r>
              <a:rPr lang="it-IT" dirty="0"/>
              <a:t>Modifica gli stili del testo dello schema
Secondo livello
Terzo livello
Quarto livello
Quinto livello</a:t>
            </a:r>
            <a:endParaRPr lang="en-US" dirty="0"/>
          </a:p>
        </p:txBody>
      </p:sp>
      <p:sp>
        <p:nvSpPr>
          <p:cNvPr id="13" name="Content Placeholder 3">
            <a:extLst>
              <a:ext uri="{FF2B5EF4-FFF2-40B4-BE49-F238E27FC236}">
                <a16:creationId xmlns:a16="http://schemas.microsoft.com/office/drawing/2014/main" id="{E416066D-6ED2-AD4F-A1F6-FAF669DC5A62}"/>
              </a:ext>
            </a:extLst>
          </p:cNvPr>
          <p:cNvSpPr>
            <a:spLocks noGrp="1"/>
          </p:cNvSpPr>
          <p:nvPr>
            <p:ph sz="half" idx="2"/>
          </p:nvPr>
        </p:nvSpPr>
        <p:spPr>
          <a:xfrm>
            <a:off x="6265800" y="1614345"/>
            <a:ext cx="5088000" cy="4351339"/>
          </a:xfrm>
          <a:prstGeom prst="rect">
            <a:avLst/>
          </a:prstGeom>
        </p:spPr>
        <p:txBody>
          <a:bodyPr/>
          <a:lstStyle>
            <a:lvl1pPr>
              <a:lnSpc>
                <a:spcPct val="100000"/>
              </a:lnSpc>
              <a:defRPr/>
            </a:lvl1pPr>
          </a:lstStyle>
          <a:p>
            <a:pPr lvl="0"/>
            <a:r>
              <a:rPr lang="it-IT" dirty="0"/>
              <a:t>Modifica gli stili del testo dello schema
Secondo livello
Terzo livello
Quarto livello
Quinto livello</a:t>
            </a:r>
            <a:endParaRPr lang="en-US" dirty="0"/>
          </a:p>
        </p:txBody>
      </p:sp>
      <p:sp>
        <p:nvSpPr>
          <p:cNvPr id="25" name="Title 1">
            <a:extLst>
              <a:ext uri="{FF2B5EF4-FFF2-40B4-BE49-F238E27FC236}">
                <a16:creationId xmlns:a16="http://schemas.microsoft.com/office/drawing/2014/main" id="{7C3A31A9-461C-604C-8EA4-771B7525FBC5}"/>
              </a:ext>
            </a:extLst>
          </p:cNvPr>
          <p:cNvSpPr>
            <a:spLocks noGrp="1"/>
          </p:cNvSpPr>
          <p:nvPr>
            <p:ph type="title" hasCustomPrompt="1"/>
          </p:nvPr>
        </p:nvSpPr>
        <p:spPr>
          <a:xfrm>
            <a:off x="838200" y="280072"/>
            <a:ext cx="9598773" cy="432355"/>
          </a:xfrm>
          <a:prstGeom prst="rect">
            <a:avLst/>
          </a:prstGeom>
        </p:spPr>
        <p:txBody>
          <a:bodyPr>
            <a:noAutofit/>
          </a:bodyPr>
          <a:lstStyle>
            <a:lvl1pPr>
              <a:defRPr sz="3200">
                <a:solidFill>
                  <a:schemeClr val="tx2"/>
                </a:solidFill>
                <a:latin typeface="+mn-lt"/>
              </a:defRPr>
            </a:lvl1pPr>
          </a:lstStyle>
          <a:p>
            <a:r>
              <a:rPr lang="en-US" dirty="0" err="1"/>
              <a:t>Titolo</a:t>
            </a:r>
            <a:r>
              <a:rPr lang="en-US" dirty="0"/>
              <a:t> </a:t>
            </a:r>
            <a:r>
              <a:rPr lang="en-US" dirty="0" err="1"/>
              <a:t>della</a:t>
            </a:r>
            <a:r>
              <a:rPr lang="en-US" dirty="0"/>
              <a:t> slide</a:t>
            </a:r>
          </a:p>
        </p:txBody>
      </p:sp>
      <p:sp>
        <p:nvSpPr>
          <p:cNvPr id="26" name="Segnaposto testo 3">
            <a:extLst>
              <a:ext uri="{FF2B5EF4-FFF2-40B4-BE49-F238E27FC236}">
                <a16:creationId xmlns:a16="http://schemas.microsoft.com/office/drawing/2014/main" id="{AA1E56B0-DD5A-374B-86CB-401F073554A2}"/>
              </a:ext>
            </a:extLst>
          </p:cNvPr>
          <p:cNvSpPr>
            <a:spLocks noGrp="1"/>
          </p:cNvSpPr>
          <p:nvPr>
            <p:ph type="body" sz="quarter" idx="15" hasCustomPrompt="1"/>
          </p:nvPr>
        </p:nvSpPr>
        <p:spPr>
          <a:xfrm>
            <a:off x="838200" y="735728"/>
            <a:ext cx="9600000" cy="768000"/>
          </a:xfrm>
          <a:prstGeom prst="rect">
            <a:avLst/>
          </a:prstGeom>
        </p:spPr>
        <p:txBody>
          <a:bodyPr>
            <a:noAutofit/>
          </a:bodyPr>
          <a:lstStyle>
            <a:lvl1pPr marL="0" indent="0">
              <a:buNone/>
              <a:defRPr sz="2933">
                <a:solidFill>
                  <a:schemeClr val="accent3"/>
                </a:solidFill>
              </a:defRPr>
            </a:lvl1pPr>
          </a:lstStyle>
          <a:p>
            <a:r>
              <a:rPr lang="it-IT" dirty="0"/>
              <a:t>Sottotitolo della slide</a:t>
            </a:r>
          </a:p>
        </p:txBody>
      </p:sp>
      <p:pic>
        <p:nvPicPr>
          <p:cNvPr id="27" name="Immagine 26">
            <a:extLst>
              <a:ext uri="{FF2B5EF4-FFF2-40B4-BE49-F238E27FC236}">
                <a16:creationId xmlns:a16="http://schemas.microsoft.com/office/drawing/2014/main" id="{A4786966-445A-E34A-9D38-7C80050B86DA}"/>
              </a:ext>
            </a:extLst>
          </p:cNvPr>
          <p:cNvPicPr>
            <a:picLocks noChangeAspect="1"/>
          </p:cNvPicPr>
          <p:nvPr userDrawn="1"/>
        </p:nvPicPr>
        <p:blipFill>
          <a:blip r:embed="rId2"/>
          <a:stretch>
            <a:fillRect/>
          </a:stretch>
        </p:blipFill>
        <p:spPr>
          <a:xfrm>
            <a:off x="843000" y="6367289"/>
            <a:ext cx="1920000" cy="145655"/>
          </a:xfrm>
          <a:prstGeom prst="rect">
            <a:avLst/>
          </a:prstGeom>
        </p:spPr>
      </p:pic>
      <p:sp>
        <p:nvSpPr>
          <p:cNvPr id="28" name="Footer Placeholder 4">
            <a:extLst>
              <a:ext uri="{FF2B5EF4-FFF2-40B4-BE49-F238E27FC236}">
                <a16:creationId xmlns:a16="http://schemas.microsoft.com/office/drawing/2014/main" id="{3653FFDF-683C-1E43-B5CB-D6AE02046EB7}"/>
              </a:ext>
            </a:extLst>
          </p:cNvPr>
          <p:cNvSpPr>
            <a:spLocks noGrp="1"/>
          </p:cNvSpPr>
          <p:nvPr>
            <p:ph type="ftr" sz="quarter" idx="11"/>
          </p:nvPr>
        </p:nvSpPr>
        <p:spPr>
          <a:xfrm>
            <a:off x="3525888" y="6356351"/>
            <a:ext cx="2400000" cy="364800"/>
          </a:xfrm>
          <a:prstGeom prst="rect">
            <a:avLst/>
          </a:prstGeom>
        </p:spPr>
        <p:txBody>
          <a:bodyPr/>
          <a:lstStyle>
            <a:lvl1pPr algn="r">
              <a:defRPr sz="1067">
                <a:solidFill>
                  <a:schemeClr val="tx2"/>
                </a:solidFill>
              </a:defRPr>
            </a:lvl1pPr>
          </a:lstStyle>
          <a:p>
            <a:r>
              <a:rPr lang="it-IT"/>
              <a:t>ESG website – requisiti grafici</a:t>
            </a:r>
            <a:endParaRPr lang="it-IT" dirty="0"/>
          </a:p>
        </p:txBody>
      </p:sp>
      <p:sp>
        <p:nvSpPr>
          <p:cNvPr id="29" name="Slide Number Placeholder 5">
            <a:extLst>
              <a:ext uri="{FF2B5EF4-FFF2-40B4-BE49-F238E27FC236}">
                <a16:creationId xmlns:a16="http://schemas.microsoft.com/office/drawing/2014/main" id="{01CC7BF3-192B-A544-99A2-83C56CE8C61B}"/>
              </a:ext>
            </a:extLst>
          </p:cNvPr>
          <p:cNvSpPr>
            <a:spLocks noGrp="1"/>
          </p:cNvSpPr>
          <p:nvPr>
            <p:ph type="sldNum" sz="quarter" idx="12"/>
          </p:nvPr>
        </p:nvSpPr>
        <p:spPr>
          <a:xfrm>
            <a:off x="10489800" y="6356351"/>
            <a:ext cx="864000" cy="364800"/>
          </a:xfrm>
          <a:prstGeom prst="rect">
            <a:avLst/>
          </a:prstGeom>
        </p:spPr>
        <p:txBody>
          <a:bodyPr/>
          <a:lstStyle>
            <a:lvl1pPr>
              <a:defRPr sz="1067">
                <a:solidFill>
                  <a:schemeClr val="tx2"/>
                </a:solidFill>
              </a:defRPr>
            </a:lvl1pPr>
          </a:lstStyle>
          <a:p>
            <a:fld id="{A9319F9E-F2D9-FB4E-80B1-3EC196E3728B}" type="slidenum">
              <a:rPr lang="it-IT" smtClean="0"/>
              <a:pPr/>
              <a:t>‹N›</a:t>
            </a:fld>
            <a:endParaRPr lang="it-IT" dirty="0"/>
          </a:p>
        </p:txBody>
      </p:sp>
      <p:cxnSp>
        <p:nvCxnSpPr>
          <p:cNvPr id="30" name="Connettore 1 29">
            <a:extLst>
              <a:ext uri="{FF2B5EF4-FFF2-40B4-BE49-F238E27FC236}">
                <a16:creationId xmlns:a16="http://schemas.microsoft.com/office/drawing/2014/main" id="{5B8D4A72-F9A0-B640-B2FC-079428A31F35}"/>
              </a:ext>
            </a:extLst>
          </p:cNvPr>
          <p:cNvCxnSpPr/>
          <p:nvPr userDrawn="1"/>
        </p:nvCxnSpPr>
        <p:spPr>
          <a:xfrm>
            <a:off x="2924697"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nettore 1 30">
            <a:extLst>
              <a:ext uri="{FF2B5EF4-FFF2-40B4-BE49-F238E27FC236}">
                <a16:creationId xmlns:a16="http://schemas.microsoft.com/office/drawing/2014/main" id="{D88E1760-BE3A-3543-A3B4-4605A9750F4A}"/>
              </a:ext>
            </a:extLst>
          </p:cNvPr>
          <p:cNvCxnSpPr>
            <a:cxnSpLocks/>
          </p:cNvCxnSpPr>
          <p:nvPr userDrawn="1"/>
        </p:nvCxnSpPr>
        <p:spPr>
          <a:xfrm>
            <a:off x="10486049"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2" name="Connettore 1 31">
            <a:extLst>
              <a:ext uri="{FF2B5EF4-FFF2-40B4-BE49-F238E27FC236}">
                <a16:creationId xmlns:a16="http://schemas.microsoft.com/office/drawing/2014/main" id="{5F775B69-50B5-5B41-A62D-81294C53BBDF}"/>
              </a:ext>
            </a:extLst>
          </p:cNvPr>
          <p:cNvCxnSpPr/>
          <p:nvPr userDrawn="1"/>
        </p:nvCxnSpPr>
        <p:spPr>
          <a:xfrm>
            <a:off x="6096000"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3" name="Date Placeholder 3">
            <a:extLst>
              <a:ext uri="{FF2B5EF4-FFF2-40B4-BE49-F238E27FC236}">
                <a16:creationId xmlns:a16="http://schemas.microsoft.com/office/drawing/2014/main" id="{79554E4B-9A5F-8649-B039-9F4463D7CB7E}"/>
              </a:ext>
            </a:extLst>
          </p:cNvPr>
          <p:cNvSpPr>
            <a:spLocks noGrp="1"/>
          </p:cNvSpPr>
          <p:nvPr>
            <p:ph type="dt" sz="half" idx="10"/>
          </p:nvPr>
        </p:nvSpPr>
        <p:spPr>
          <a:xfrm>
            <a:off x="7572737" y="6356352"/>
            <a:ext cx="2743200" cy="365125"/>
          </a:xfrm>
          <a:prstGeom prst="rect">
            <a:avLst/>
          </a:prstGeom>
        </p:spPr>
        <p:txBody>
          <a:bodyPr/>
          <a:lstStyle>
            <a:lvl1pPr algn="r">
              <a:defRPr sz="1067">
                <a:solidFill>
                  <a:schemeClr val="tx2"/>
                </a:solidFill>
              </a:defRPr>
            </a:lvl1pPr>
          </a:lstStyle>
          <a:p>
            <a:fld id="{D624274B-2F97-4A3B-BF0A-1B91C1E3F8F2}" type="datetime1">
              <a:rPr lang="it-IT" smtClean="0"/>
              <a:t>29/05/2023</a:t>
            </a:fld>
            <a:endParaRPr lang="it-IT" dirty="0"/>
          </a:p>
        </p:txBody>
      </p:sp>
    </p:spTree>
    <p:extLst>
      <p:ext uri="{BB962C8B-B14F-4D97-AF65-F5344CB8AC3E}">
        <p14:creationId xmlns:p14="http://schemas.microsoft.com/office/powerpoint/2010/main" val="33952426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Titolo e contenuto su due colonne">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7C3A31A9-461C-604C-8EA4-771B7525FBC5}"/>
              </a:ext>
            </a:extLst>
          </p:cNvPr>
          <p:cNvSpPr>
            <a:spLocks noGrp="1"/>
          </p:cNvSpPr>
          <p:nvPr>
            <p:ph type="title" hasCustomPrompt="1"/>
          </p:nvPr>
        </p:nvSpPr>
        <p:spPr>
          <a:xfrm>
            <a:off x="838200" y="280072"/>
            <a:ext cx="9598773" cy="432355"/>
          </a:xfrm>
          <a:prstGeom prst="rect">
            <a:avLst/>
          </a:prstGeom>
        </p:spPr>
        <p:txBody>
          <a:bodyPr>
            <a:noAutofit/>
          </a:bodyPr>
          <a:lstStyle>
            <a:lvl1pPr>
              <a:defRPr sz="3200">
                <a:solidFill>
                  <a:schemeClr val="tx2"/>
                </a:solidFill>
                <a:latin typeface="+mn-lt"/>
              </a:defRPr>
            </a:lvl1pPr>
          </a:lstStyle>
          <a:p>
            <a:r>
              <a:rPr lang="en-US" dirty="0" err="1"/>
              <a:t>Titolo</a:t>
            </a:r>
            <a:r>
              <a:rPr lang="en-US" dirty="0"/>
              <a:t> </a:t>
            </a:r>
            <a:r>
              <a:rPr lang="en-US" dirty="0" err="1"/>
              <a:t>della</a:t>
            </a:r>
            <a:r>
              <a:rPr lang="en-US" dirty="0"/>
              <a:t> slide</a:t>
            </a:r>
          </a:p>
        </p:txBody>
      </p:sp>
      <p:sp>
        <p:nvSpPr>
          <p:cNvPr id="26" name="Segnaposto testo 3">
            <a:extLst>
              <a:ext uri="{FF2B5EF4-FFF2-40B4-BE49-F238E27FC236}">
                <a16:creationId xmlns:a16="http://schemas.microsoft.com/office/drawing/2014/main" id="{AA1E56B0-DD5A-374B-86CB-401F073554A2}"/>
              </a:ext>
            </a:extLst>
          </p:cNvPr>
          <p:cNvSpPr>
            <a:spLocks noGrp="1"/>
          </p:cNvSpPr>
          <p:nvPr>
            <p:ph type="body" sz="quarter" idx="15" hasCustomPrompt="1"/>
          </p:nvPr>
        </p:nvSpPr>
        <p:spPr>
          <a:xfrm>
            <a:off x="838200" y="735728"/>
            <a:ext cx="9600000" cy="768000"/>
          </a:xfrm>
          <a:prstGeom prst="rect">
            <a:avLst/>
          </a:prstGeom>
        </p:spPr>
        <p:txBody>
          <a:bodyPr>
            <a:noAutofit/>
          </a:bodyPr>
          <a:lstStyle>
            <a:lvl1pPr marL="0" indent="0">
              <a:buNone/>
              <a:defRPr sz="2933">
                <a:solidFill>
                  <a:schemeClr val="accent3"/>
                </a:solidFill>
              </a:defRPr>
            </a:lvl1pPr>
          </a:lstStyle>
          <a:p>
            <a:r>
              <a:rPr lang="it-IT" dirty="0"/>
              <a:t>Sottotitolo della slide</a:t>
            </a:r>
          </a:p>
        </p:txBody>
      </p:sp>
      <p:sp>
        <p:nvSpPr>
          <p:cNvPr id="17" name="Segnaposto contenuto 2">
            <a:extLst>
              <a:ext uri="{FF2B5EF4-FFF2-40B4-BE49-F238E27FC236}">
                <a16:creationId xmlns:a16="http://schemas.microsoft.com/office/drawing/2014/main" id="{13E277F2-B328-5F40-81CD-4203F0F6F1BD}"/>
              </a:ext>
            </a:extLst>
          </p:cNvPr>
          <p:cNvSpPr>
            <a:spLocks noGrp="1"/>
          </p:cNvSpPr>
          <p:nvPr>
            <p:ph idx="16" hasCustomPrompt="1"/>
          </p:nvPr>
        </p:nvSpPr>
        <p:spPr>
          <a:xfrm>
            <a:off x="833296" y="2080443"/>
            <a:ext cx="5088000" cy="1632000"/>
          </a:xfrm>
          <a:prstGeom prst="rect">
            <a:avLst/>
          </a:prstGeom>
          <a:solidFill>
            <a:schemeClr val="bg1">
              <a:lumMod val="95000"/>
            </a:schemeClr>
          </a:solidFill>
          <a:ln>
            <a:noFill/>
          </a:ln>
        </p:spPr>
        <p:txBody>
          <a:bodyPr lIns="72000" tIns="72000" rIns="72000" bIns="72000">
            <a:normAutofit/>
          </a:bodyPr>
          <a:lstStyle>
            <a:lvl1pPr>
              <a:defRPr sz="1333"/>
            </a:lvl1pPr>
            <a:lvl2pPr>
              <a:defRPr sz="1467"/>
            </a:lvl2pPr>
            <a:lvl3pPr>
              <a:defRPr sz="1467"/>
            </a:lvl3pPr>
            <a:lvl4pPr>
              <a:defRPr sz="1467"/>
            </a:lvl4pPr>
            <a:lvl5pPr>
              <a:defRPr sz="1467"/>
            </a:lvl5pPr>
          </a:lstStyle>
          <a:p>
            <a:pPr lvl="0"/>
            <a:r>
              <a:rPr lang="it-IT" dirty="0"/>
              <a:t>Fare clic per modificare gli stili del testo dello schema</a:t>
            </a:r>
          </a:p>
        </p:txBody>
      </p:sp>
      <p:sp>
        <p:nvSpPr>
          <p:cNvPr id="24" name="Segnaposto testo 9">
            <a:extLst>
              <a:ext uri="{FF2B5EF4-FFF2-40B4-BE49-F238E27FC236}">
                <a16:creationId xmlns:a16="http://schemas.microsoft.com/office/drawing/2014/main" id="{A9749299-BD52-604E-8967-3A4609154EE4}"/>
              </a:ext>
            </a:extLst>
          </p:cNvPr>
          <p:cNvSpPr>
            <a:spLocks noGrp="1"/>
          </p:cNvSpPr>
          <p:nvPr>
            <p:ph type="body" sz="quarter" idx="17" hasCustomPrompt="1"/>
          </p:nvPr>
        </p:nvSpPr>
        <p:spPr>
          <a:xfrm>
            <a:off x="833296" y="1614345"/>
            <a:ext cx="5088000" cy="480000"/>
          </a:xfrm>
          <a:prstGeom prst="rect">
            <a:avLst/>
          </a:prstGeom>
          <a:solidFill>
            <a:schemeClr val="tx2"/>
          </a:solidFill>
          <a:ln>
            <a:noFill/>
          </a:ln>
        </p:spPr>
        <p:txBody>
          <a:bodyPr lIns="72000" tIns="72000" rIns="72000" bIns="72000" anchor="ctr">
            <a:normAutofit/>
          </a:bodyPr>
          <a:lstStyle>
            <a:lvl1pPr marL="0" indent="0" algn="ctr">
              <a:buFontTx/>
              <a:buNone/>
              <a:defRPr sz="1333" b="0">
                <a:solidFill>
                  <a:schemeClr val="bg1"/>
                </a:solidFill>
              </a:defRPr>
            </a:lvl1pPr>
          </a:lstStyle>
          <a:p>
            <a:pPr lvl="0"/>
            <a:r>
              <a:rPr lang="it-IT" dirty="0"/>
              <a:t>TITOLO DEL PARAGRAFO</a:t>
            </a:r>
          </a:p>
        </p:txBody>
      </p:sp>
      <p:sp>
        <p:nvSpPr>
          <p:cNvPr id="29" name="Segnaposto contenuto 2">
            <a:extLst>
              <a:ext uri="{FF2B5EF4-FFF2-40B4-BE49-F238E27FC236}">
                <a16:creationId xmlns:a16="http://schemas.microsoft.com/office/drawing/2014/main" id="{497C6625-3665-D641-805F-26A4ABF0D800}"/>
              </a:ext>
            </a:extLst>
          </p:cNvPr>
          <p:cNvSpPr>
            <a:spLocks noGrp="1"/>
          </p:cNvSpPr>
          <p:nvPr>
            <p:ph idx="18" hasCustomPrompt="1"/>
          </p:nvPr>
        </p:nvSpPr>
        <p:spPr>
          <a:xfrm>
            <a:off x="833296" y="4330325"/>
            <a:ext cx="5088000" cy="1632000"/>
          </a:xfrm>
          <a:prstGeom prst="rect">
            <a:avLst/>
          </a:prstGeom>
          <a:solidFill>
            <a:schemeClr val="bg1">
              <a:lumMod val="95000"/>
            </a:schemeClr>
          </a:solidFill>
          <a:ln>
            <a:noFill/>
          </a:ln>
        </p:spPr>
        <p:txBody>
          <a:bodyPr lIns="72000" tIns="72000" rIns="72000" bIns="72000">
            <a:noAutofit/>
          </a:bodyPr>
          <a:lstStyle>
            <a:lvl1pPr>
              <a:lnSpc>
                <a:spcPct val="100000"/>
              </a:lnSpc>
              <a:defRPr sz="1333"/>
            </a:lvl1pPr>
            <a:lvl2pPr>
              <a:defRPr sz="1467"/>
            </a:lvl2pPr>
            <a:lvl3pPr>
              <a:defRPr sz="1467"/>
            </a:lvl3pPr>
            <a:lvl4pPr>
              <a:defRPr sz="1467"/>
            </a:lvl4pPr>
            <a:lvl5pPr>
              <a:defRPr sz="1467"/>
            </a:lvl5pPr>
          </a:lstStyle>
          <a:p>
            <a:pPr lvl="0"/>
            <a:r>
              <a:rPr lang="it-IT" dirty="0"/>
              <a:t>Fare clic per modificare gli stili del testo dello schema</a:t>
            </a:r>
          </a:p>
        </p:txBody>
      </p:sp>
      <p:sp>
        <p:nvSpPr>
          <p:cNvPr id="30" name="Segnaposto testo 9">
            <a:extLst>
              <a:ext uri="{FF2B5EF4-FFF2-40B4-BE49-F238E27FC236}">
                <a16:creationId xmlns:a16="http://schemas.microsoft.com/office/drawing/2014/main" id="{1A479F04-DECE-6444-8B61-57059B6C4DDB}"/>
              </a:ext>
            </a:extLst>
          </p:cNvPr>
          <p:cNvSpPr>
            <a:spLocks noGrp="1"/>
          </p:cNvSpPr>
          <p:nvPr>
            <p:ph type="body" sz="quarter" idx="19" hasCustomPrompt="1"/>
          </p:nvPr>
        </p:nvSpPr>
        <p:spPr>
          <a:xfrm>
            <a:off x="833296" y="3864228"/>
            <a:ext cx="5088000" cy="480000"/>
          </a:xfrm>
          <a:prstGeom prst="rect">
            <a:avLst/>
          </a:prstGeom>
          <a:solidFill>
            <a:schemeClr val="tx2"/>
          </a:solidFill>
          <a:ln>
            <a:noFill/>
          </a:ln>
        </p:spPr>
        <p:txBody>
          <a:bodyPr lIns="72000" tIns="72000" rIns="72000" bIns="72000" anchor="ctr">
            <a:normAutofit/>
          </a:bodyPr>
          <a:lstStyle>
            <a:lvl1pPr marL="0" indent="0" algn="ctr">
              <a:buFontTx/>
              <a:buNone/>
              <a:defRPr sz="1333" b="0">
                <a:solidFill>
                  <a:schemeClr val="bg1"/>
                </a:solidFill>
              </a:defRPr>
            </a:lvl1pPr>
          </a:lstStyle>
          <a:p>
            <a:pPr lvl="0"/>
            <a:r>
              <a:rPr lang="it-IT" dirty="0"/>
              <a:t>TITOLO DEL PARAGRAFO</a:t>
            </a:r>
          </a:p>
        </p:txBody>
      </p:sp>
      <p:sp>
        <p:nvSpPr>
          <p:cNvPr id="31" name="Segnaposto contenuto 2">
            <a:extLst>
              <a:ext uri="{FF2B5EF4-FFF2-40B4-BE49-F238E27FC236}">
                <a16:creationId xmlns:a16="http://schemas.microsoft.com/office/drawing/2014/main" id="{1C4BCD71-8C31-F146-9713-A2087CF172C2}"/>
              </a:ext>
            </a:extLst>
          </p:cNvPr>
          <p:cNvSpPr>
            <a:spLocks noGrp="1"/>
          </p:cNvSpPr>
          <p:nvPr>
            <p:ph idx="20" hasCustomPrompt="1"/>
          </p:nvPr>
        </p:nvSpPr>
        <p:spPr>
          <a:xfrm>
            <a:off x="6278109" y="2080443"/>
            <a:ext cx="5088000" cy="1632000"/>
          </a:xfrm>
          <a:prstGeom prst="rect">
            <a:avLst/>
          </a:prstGeom>
          <a:solidFill>
            <a:schemeClr val="bg1">
              <a:lumMod val="95000"/>
            </a:schemeClr>
          </a:solidFill>
          <a:ln>
            <a:noFill/>
          </a:ln>
        </p:spPr>
        <p:txBody>
          <a:bodyPr lIns="72000" tIns="72000" rIns="72000" bIns="72000">
            <a:normAutofit/>
          </a:bodyPr>
          <a:lstStyle>
            <a:lvl1pPr>
              <a:defRPr sz="1333"/>
            </a:lvl1pPr>
            <a:lvl2pPr>
              <a:defRPr sz="1467"/>
            </a:lvl2pPr>
            <a:lvl3pPr>
              <a:defRPr sz="1467"/>
            </a:lvl3pPr>
            <a:lvl4pPr>
              <a:defRPr sz="1467"/>
            </a:lvl4pPr>
            <a:lvl5pPr>
              <a:defRPr sz="1467"/>
            </a:lvl5pPr>
          </a:lstStyle>
          <a:p>
            <a:pPr lvl="0"/>
            <a:r>
              <a:rPr lang="it-IT" dirty="0"/>
              <a:t>Fare clic per modificare gli stili del testo dello schema</a:t>
            </a:r>
          </a:p>
        </p:txBody>
      </p:sp>
      <p:sp>
        <p:nvSpPr>
          <p:cNvPr id="32" name="Segnaposto testo 9">
            <a:extLst>
              <a:ext uri="{FF2B5EF4-FFF2-40B4-BE49-F238E27FC236}">
                <a16:creationId xmlns:a16="http://schemas.microsoft.com/office/drawing/2014/main" id="{962AF026-6429-514B-AE3D-541AE355BDE4}"/>
              </a:ext>
            </a:extLst>
          </p:cNvPr>
          <p:cNvSpPr>
            <a:spLocks noGrp="1"/>
          </p:cNvSpPr>
          <p:nvPr>
            <p:ph type="body" sz="quarter" idx="21" hasCustomPrompt="1"/>
          </p:nvPr>
        </p:nvSpPr>
        <p:spPr>
          <a:xfrm>
            <a:off x="6278109" y="1614345"/>
            <a:ext cx="5088000" cy="480000"/>
          </a:xfrm>
          <a:prstGeom prst="rect">
            <a:avLst/>
          </a:prstGeom>
          <a:solidFill>
            <a:schemeClr val="tx2"/>
          </a:solidFill>
          <a:ln>
            <a:noFill/>
          </a:ln>
        </p:spPr>
        <p:txBody>
          <a:bodyPr lIns="72000" tIns="72000" rIns="72000" bIns="72000" anchor="ctr">
            <a:normAutofit/>
          </a:bodyPr>
          <a:lstStyle>
            <a:lvl1pPr marL="0" indent="0" algn="ctr">
              <a:buFontTx/>
              <a:buNone/>
              <a:defRPr sz="1333" b="0">
                <a:solidFill>
                  <a:schemeClr val="bg1"/>
                </a:solidFill>
              </a:defRPr>
            </a:lvl1pPr>
          </a:lstStyle>
          <a:p>
            <a:pPr lvl="0"/>
            <a:r>
              <a:rPr lang="it-IT" dirty="0"/>
              <a:t>TITOLO DEL PARAGRAFO</a:t>
            </a:r>
          </a:p>
        </p:txBody>
      </p:sp>
      <p:sp>
        <p:nvSpPr>
          <p:cNvPr id="33" name="Segnaposto contenuto 2">
            <a:extLst>
              <a:ext uri="{FF2B5EF4-FFF2-40B4-BE49-F238E27FC236}">
                <a16:creationId xmlns:a16="http://schemas.microsoft.com/office/drawing/2014/main" id="{B8F48BA3-25AE-9A47-AE4B-0BBF42EEE203}"/>
              </a:ext>
            </a:extLst>
          </p:cNvPr>
          <p:cNvSpPr>
            <a:spLocks noGrp="1"/>
          </p:cNvSpPr>
          <p:nvPr>
            <p:ph idx="22" hasCustomPrompt="1"/>
          </p:nvPr>
        </p:nvSpPr>
        <p:spPr>
          <a:xfrm>
            <a:off x="6278109" y="4330325"/>
            <a:ext cx="5088000" cy="1632000"/>
          </a:xfrm>
          <a:prstGeom prst="rect">
            <a:avLst/>
          </a:prstGeom>
          <a:solidFill>
            <a:schemeClr val="bg1">
              <a:lumMod val="95000"/>
            </a:schemeClr>
          </a:solidFill>
          <a:ln>
            <a:noFill/>
          </a:ln>
        </p:spPr>
        <p:txBody>
          <a:bodyPr lIns="72000" tIns="72000" rIns="72000" bIns="72000">
            <a:noAutofit/>
          </a:bodyPr>
          <a:lstStyle>
            <a:lvl1pPr>
              <a:lnSpc>
                <a:spcPct val="100000"/>
              </a:lnSpc>
              <a:defRPr sz="1333"/>
            </a:lvl1pPr>
            <a:lvl2pPr>
              <a:defRPr sz="1467"/>
            </a:lvl2pPr>
            <a:lvl3pPr>
              <a:defRPr sz="1467"/>
            </a:lvl3pPr>
            <a:lvl4pPr>
              <a:defRPr sz="1467"/>
            </a:lvl4pPr>
            <a:lvl5pPr>
              <a:defRPr sz="1467"/>
            </a:lvl5pPr>
          </a:lstStyle>
          <a:p>
            <a:pPr lvl="0"/>
            <a:r>
              <a:rPr lang="it-IT" dirty="0"/>
              <a:t>Fare clic per modificare gli stili del testo dello schema</a:t>
            </a:r>
          </a:p>
        </p:txBody>
      </p:sp>
      <p:sp>
        <p:nvSpPr>
          <p:cNvPr id="34" name="Segnaposto testo 9">
            <a:extLst>
              <a:ext uri="{FF2B5EF4-FFF2-40B4-BE49-F238E27FC236}">
                <a16:creationId xmlns:a16="http://schemas.microsoft.com/office/drawing/2014/main" id="{4B41FC4C-49E1-2D48-AC19-104A05AFCF17}"/>
              </a:ext>
            </a:extLst>
          </p:cNvPr>
          <p:cNvSpPr>
            <a:spLocks noGrp="1"/>
          </p:cNvSpPr>
          <p:nvPr>
            <p:ph type="body" sz="quarter" idx="23" hasCustomPrompt="1"/>
          </p:nvPr>
        </p:nvSpPr>
        <p:spPr>
          <a:xfrm>
            <a:off x="6278109" y="3864228"/>
            <a:ext cx="5088000" cy="480000"/>
          </a:xfrm>
          <a:prstGeom prst="rect">
            <a:avLst/>
          </a:prstGeom>
          <a:solidFill>
            <a:schemeClr val="tx2"/>
          </a:solidFill>
          <a:ln>
            <a:noFill/>
          </a:ln>
        </p:spPr>
        <p:txBody>
          <a:bodyPr lIns="72000" tIns="72000" rIns="72000" bIns="72000" anchor="ctr">
            <a:normAutofit/>
          </a:bodyPr>
          <a:lstStyle>
            <a:lvl1pPr marL="0" indent="0" algn="ctr">
              <a:buFontTx/>
              <a:buNone/>
              <a:defRPr sz="1333" b="0">
                <a:solidFill>
                  <a:schemeClr val="bg1"/>
                </a:solidFill>
              </a:defRPr>
            </a:lvl1pPr>
          </a:lstStyle>
          <a:p>
            <a:pPr lvl="0"/>
            <a:r>
              <a:rPr lang="it-IT" dirty="0"/>
              <a:t>TITOLO DEL PARAGRAFO</a:t>
            </a:r>
          </a:p>
        </p:txBody>
      </p:sp>
      <p:pic>
        <p:nvPicPr>
          <p:cNvPr id="35" name="Immagine 34">
            <a:extLst>
              <a:ext uri="{FF2B5EF4-FFF2-40B4-BE49-F238E27FC236}">
                <a16:creationId xmlns:a16="http://schemas.microsoft.com/office/drawing/2014/main" id="{A4FC0D2B-316E-2945-BAD9-81C7D7CC184C}"/>
              </a:ext>
            </a:extLst>
          </p:cNvPr>
          <p:cNvPicPr>
            <a:picLocks noChangeAspect="1"/>
          </p:cNvPicPr>
          <p:nvPr userDrawn="1"/>
        </p:nvPicPr>
        <p:blipFill>
          <a:blip r:embed="rId2"/>
          <a:stretch>
            <a:fillRect/>
          </a:stretch>
        </p:blipFill>
        <p:spPr>
          <a:xfrm>
            <a:off x="843000" y="6367289"/>
            <a:ext cx="1920000" cy="145655"/>
          </a:xfrm>
          <a:prstGeom prst="rect">
            <a:avLst/>
          </a:prstGeom>
        </p:spPr>
      </p:pic>
      <p:sp>
        <p:nvSpPr>
          <p:cNvPr id="36" name="Footer Placeholder 4">
            <a:extLst>
              <a:ext uri="{FF2B5EF4-FFF2-40B4-BE49-F238E27FC236}">
                <a16:creationId xmlns:a16="http://schemas.microsoft.com/office/drawing/2014/main" id="{61D519C5-DA95-544A-8A65-8D9224514664}"/>
              </a:ext>
            </a:extLst>
          </p:cNvPr>
          <p:cNvSpPr>
            <a:spLocks noGrp="1"/>
          </p:cNvSpPr>
          <p:nvPr>
            <p:ph type="ftr" sz="quarter" idx="11"/>
          </p:nvPr>
        </p:nvSpPr>
        <p:spPr>
          <a:xfrm>
            <a:off x="3525888" y="6356351"/>
            <a:ext cx="2400000" cy="364800"/>
          </a:xfrm>
          <a:prstGeom prst="rect">
            <a:avLst/>
          </a:prstGeom>
        </p:spPr>
        <p:txBody>
          <a:bodyPr/>
          <a:lstStyle>
            <a:lvl1pPr algn="r">
              <a:defRPr sz="1067">
                <a:solidFill>
                  <a:schemeClr val="tx2"/>
                </a:solidFill>
              </a:defRPr>
            </a:lvl1pPr>
          </a:lstStyle>
          <a:p>
            <a:r>
              <a:rPr lang="it-IT"/>
              <a:t>ESG website – requisiti grafici</a:t>
            </a:r>
            <a:endParaRPr lang="it-IT" dirty="0"/>
          </a:p>
        </p:txBody>
      </p:sp>
      <p:sp>
        <p:nvSpPr>
          <p:cNvPr id="37" name="Slide Number Placeholder 5">
            <a:extLst>
              <a:ext uri="{FF2B5EF4-FFF2-40B4-BE49-F238E27FC236}">
                <a16:creationId xmlns:a16="http://schemas.microsoft.com/office/drawing/2014/main" id="{EDE6AA96-6E2E-A645-A0A3-128945AAFC64}"/>
              </a:ext>
            </a:extLst>
          </p:cNvPr>
          <p:cNvSpPr>
            <a:spLocks noGrp="1"/>
          </p:cNvSpPr>
          <p:nvPr>
            <p:ph type="sldNum" sz="quarter" idx="12"/>
          </p:nvPr>
        </p:nvSpPr>
        <p:spPr>
          <a:xfrm>
            <a:off x="10489800" y="6356351"/>
            <a:ext cx="864000" cy="364800"/>
          </a:xfrm>
          <a:prstGeom prst="rect">
            <a:avLst/>
          </a:prstGeom>
        </p:spPr>
        <p:txBody>
          <a:bodyPr/>
          <a:lstStyle>
            <a:lvl1pPr>
              <a:defRPr sz="1067">
                <a:solidFill>
                  <a:schemeClr val="tx2"/>
                </a:solidFill>
              </a:defRPr>
            </a:lvl1pPr>
          </a:lstStyle>
          <a:p>
            <a:fld id="{A9319F9E-F2D9-FB4E-80B1-3EC196E3728B}" type="slidenum">
              <a:rPr lang="it-IT" smtClean="0"/>
              <a:pPr/>
              <a:t>‹N›</a:t>
            </a:fld>
            <a:endParaRPr lang="it-IT" dirty="0"/>
          </a:p>
        </p:txBody>
      </p:sp>
      <p:cxnSp>
        <p:nvCxnSpPr>
          <p:cNvPr id="38" name="Connettore 1 37">
            <a:extLst>
              <a:ext uri="{FF2B5EF4-FFF2-40B4-BE49-F238E27FC236}">
                <a16:creationId xmlns:a16="http://schemas.microsoft.com/office/drawing/2014/main" id="{05E1BBA9-D03C-F84D-843E-114A5AFC3D0D}"/>
              </a:ext>
            </a:extLst>
          </p:cNvPr>
          <p:cNvCxnSpPr/>
          <p:nvPr userDrawn="1"/>
        </p:nvCxnSpPr>
        <p:spPr>
          <a:xfrm>
            <a:off x="2924697"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Connettore 1 38">
            <a:extLst>
              <a:ext uri="{FF2B5EF4-FFF2-40B4-BE49-F238E27FC236}">
                <a16:creationId xmlns:a16="http://schemas.microsoft.com/office/drawing/2014/main" id="{62532EF6-2781-2D42-9FC0-064A10EBC4DA}"/>
              </a:ext>
            </a:extLst>
          </p:cNvPr>
          <p:cNvCxnSpPr>
            <a:cxnSpLocks/>
          </p:cNvCxnSpPr>
          <p:nvPr userDrawn="1"/>
        </p:nvCxnSpPr>
        <p:spPr>
          <a:xfrm>
            <a:off x="10486049"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Connettore 1 39">
            <a:extLst>
              <a:ext uri="{FF2B5EF4-FFF2-40B4-BE49-F238E27FC236}">
                <a16:creationId xmlns:a16="http://schemas.microsoft.com/office/drawing/2014/main" id="{75A51F48-B6F2-C943-9305-663F140A0382}"/>
              </a:ext>
            </a:extLst>
          </p:cNvPr>
          <p:cNvCxnSpPr/>
          <p:nvPr userDrawn="1"/>
        </p:nvCxnSpPr>
        <p:spPr>
          <a:xfrm>
            <a:off x="6096000"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1" name="Date Placeholder 3">
            <a:extLst>
              <a:ext uri="{FF2B5EF4-FFF2-40B4-BE49-F238E27FC236}">
                <a16:creationId xmlns:a16="http://schemas.microsoft.com/office/drawing/2014/main" id="{96B5FC82-3661-6E47-A0FA-670BEA6F764C}"/>
              </a:ext>
            </a:extLst>
          </p:cNvPr>
          <p:cNvSpPr>
            <a:spLocks noGrp="1"/>
          </p:cNvSpPr>
          <p:nvPr>
            <p:ph type="dt" sz="half" idx="10"/>
          </p:nvPr>
        </p:nvSpPr>
        <p:spPr>
          <a:xfrm>
            <a:off x="7572737" y="6356352"/>
            <a:ext cx="2743200" cy="365125"/>
          </a:xfrm>
          <a:prstGeom prst="rect">
            <a:avLst/>
          </a:prstGeom>
        </p:spPr>
        <p:txBody>
          <a:bodyPr/>
          <a:lstStyle>
            <a:lvl1pPr algn="r">
              <a:defRPr sz="1067">
                <a:solidFill>
                  <a:schemeClr val="tx2"/>
                </a:solidFill>
              </a:defRPr>
            </a:lvl1pPr>
          </a:lstStyle>
          <a:p>
            <a:fld id="{A9B949C3-35F2-483A-BDD6-C6CB8278DF93}" type="datetime1">
              <a:rPr lang="it-IT" smtClean="0"/>
              <a:t>29/05/2023</a:t>
            </a:fld>
            <a:endParaRPr lang="it-IT" dirty="0"/>
          </a:p>
        </p:txBody>
      </p:sp>
    </p:spTree>
    <p:extLst>
      <p:ext uri="{BB962C8B-B14F-4D97-AF65-F5344CB8AC3E}">
        <p14:creationId xmlns:p14="http://schemas.microsoft.com/office/powerpoint/2010/main" val="37717654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Slide Immagine">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DFF2F356-B2DA-2942-BE53-3EFBDB527309}"/>
              </a:ext>
            </a:extLst>
          </p:cNvPr>
          <p:cNvSpPr>
            <a:spLocks noGrp="1"/>
          </p:cNvSpPr>
          <p:nvPr>
            <p:ph sz="half" idx="1"/>
          </p:nvPr>
        </p:nvSpPr>
        <p:spPr>
          <a:xfrm>
            <a:off x="-54359" y="-54359"/>
            <a:ext cx="12288000" cy="6231323"/>
          </a:xfrm>
          <a:prstGeom prst="rect">
            <a:avLst/>
          </a:prstGeom>
        </p:spPr>
        <p:txBody>
          <a:bodyPr/>
          <a:lstStyle>
            <a:lvl1pPr>
              <a:lnSpc>
                <a:spcPct val="100000"/>
              </a:lnSpc>
              <a:defRPr/>
            </a:lvl1pPr>
          </a:lstStyle>
          <a:p>
            <a:pPr lvl="0"/>
            <a:r>
              <a:rPr lang="it-IT" dirty="0"/>
              <a:t>Modifica gli stili del testo dello schema
Secondo livello
Terzo livello
Quarto livello
Quinto livello</a:t>
            </a:r>
            <a:endParaRPr lang="en-US" dirty="0"/>
          </a:p>
        </p:txBody>
      </p:sp>
      <p:pic>
        <p:nvPicPr>
          <p:cNvPr id="17" name="Immagine 16">
            <a:extLst>
              <a:ext uri="{FF2B5EF4-FFF2-40B4-BE49-F238E27FC236}">
                <a16:creationId xmlns:a16="http://schemas.microsoft.com/office/drawing/2014/main" id="{DCEADFCD-1D04-514D-9FB6-092523EB5E93}"/>
              </a:ext>
            </a:extLst>
          </p:cNvPr>
          <p:cNvPicPr>
            <a:picLocks noChangeAspect="1"/>
          </p:cNvPicPr>
          <p:nvPr userDrawn="1"/>
        </p:nvPicPr>
        <p:blipFill>
          <a:blip r:embed="rId2"/>
          <a:stretch>
            <a:fillRect/>
          </a:stretch>
        </p:blipFill>
        <p:spPr>
          <a:xfrm>
            <a:off x="843000" y="6367289"/>
            <a:ext cx="1920000" cy="145655"/>
          </a:xfrm>
          <a:prstGeom prst="rect">
            <a:avLst/>
          </a:prstGeom>
        </p:spPr>
      </p:pic>
      <p:sp>
        <p:nvSpPr>
          <p:cNvPr id="20" name="Footer Placeholder 4">
            <a:extLst>
              <a:ext uri="{FF2B5EF4-FFF2-40B4-BE49-F238E27FC236}">
                <a16:creationId xmlns:a16="http://schemas.microsoft.com/office/drawing/2014/main" id="{9EAE199B-D92F-CC46-BF3F-9472043632A8}"/>
              </a:ext>
            </a:extLst>
          </p:cNvPr>
          <p:cNvSpPr>
            <a:spLocks noGrp="1"/>
          </p:cNvSpPr>
          <p:nvPr>
            <p:ph type="ftr" sz="quarter" idx="11"/>
          </p:nvPr>
        </p:nvSpPr>
        <p:spPr>
          <a:xfrm>
            <a:off x="3525888" y="6356351"/>
            <a:ext cx="2400000" cy="364800"/>
          </a:xfrm>
          <a:prstGeom prst="rect">
            <a:avLst/>
          </a:prstGeom>
        </p:spPr>
        <p:txBody>
          <a:bodyPr/>
          <a:lstStyle>
            <a:lvl1pPr algn="r">
              <a:defRPr sz="1067">
                <a:solidFill>
                  <a:schemeClr val="tx2"/>
                </a:solidFill>
              </a:defRPr>
            </a:lvl1pPr>
          </a:lstStyle>
          <a:p>
            <a:r>
              <a:rPr lang="it-IT"/>
              <a:t>ESG website – requisiti grafici</a:t>
            </a:r>
            <a:endParaRPr lang="it-IT" dirty="0"/>
          </a:p>
        </p:txBody>
      </p:sp>
      <p:sp>
        <p:nvSpPr>
          <p:cNvPr id="25" name="Slide Number Placeholder 5">
            <a:extLst>
              <a:ext uri="{FF2B5EF4-FFF2-40B4-BE49-F238E27FC236}">
                <a16:creationId xmlns:a16="http://schemas.microsoft.com/office/drawing/2014/main" id="{A8F8C886-DD58-AA4D-8EC5-480954F49DE9}"/>
              </a:ext>
            </a:extLst>
          </p:cNvPr>
          <p:cNvSpPr>
            <a:spLocks noGrp="1"/>
          </p:cNvSpPr>
          <p:nvPr>
            <p:ph type="sldNum" sz="quarter" idx="12"/>
          </p:nvPr>
        </p:nvSpPr>
        <p:spPr>
          <a:xfrm>
            <a:off x="10489800" y="6356351"/>
            <a:ext cx="864000" cy="364800"/>
          </a:xfrm>
          <a:prstGeom prst="rect">
            <a:avLst/>
          </a:prstGeom>
        </p:spPr>
        <p:txBody>
          <a:bodyPr/>
          <a:lstStyle>
            <a:lvl1pPr>
              <a:defRPr sz="1067">
                <a:solidFill>
                  <a:schemeClr val="tx2"/>
                </a:solidFill>
              </a:defRPr>
            </a:lvl1pPr>
          </a:lstStyle>
          <a:p>
            <a:fld id="{A9319F9E-F2D9-FB4E-80B1-3EC196E3728B}" type="slidenum">
              <a:rPr lang="it-IT" smtClean="0"/>
              <a:pPr/>
              <a:t>‹N›</a:t>
            </a:fld>
            <a:endParaRPr lang="it-IT" dirty="0"/>
          </a:p>
        </p:txBody>
      </p:sp>
      <p:cxnSp>
        <p:nvCxnSpPr>
          <p:cNvPr id="26" name="Connettore 1 25">
            <a:extLst>
              <a:ext uri="{FF2B5EF4-FFF2-40B4-BE49-F238E27FC236}">
                <a16:creationId xmlns:a16="http://schemas.microsoft.com/office/drawing/2014/main" id="{676F6CE9-D05F-704B-BAC6-D971612988D4}"/>
              </a:ext>
            </a:extLst>
          </p:cNvPr>
          <p:cNvCxnSpPr/>
          <p:nvPr userDrawn="1"/>
        </p:nvCxnSpPr>
        <p:spPr>
          <a:xfrm>
            <a:off x="2924697"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Connettore 1 26">
            <a:extLst>
              <a:ext uri="{FF2B5EF4-FFF2-40B4-BE49-F238E27FC236}">
                <a16:creationId xmlns:a16="http://schemas.microsoft.com/office/drawing/2014/main" id="{9B75C742-10EB-6746-8C3B-C0287A5D2D2A}"/>
              </a:ext>
            </a:extLst>
          </p:cNvPr>
          <p:cNvCxnSpPr>
            <a:cxnSpLocks/>
          </p:cNvCxnSpPr>
          <p:nvPr userDrawn="1"/>
        </p:nvCxnSpPr>
        <p:spPr>
          <a:xfrm>
            <a:off x="10486049"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8" name="Connettore 1 27">
            <a:extLst>
              <a:ext uri="{FF2B5EF4-FFF2-40B4-BE49-F238E27FC236}">
                <a16:creationId xmlns:a16="http://schemas.microsoft.com/office/drawing/2014/main" id="{EC1D42CE-F235-824F-8AAF-6D1A6E14AC82}"/>
              </a:ext>
            </a:extLst>
          </p:cNvPr>
          <p:cNvCxnSpPr/>
          <p:nvPr userDrawn="1"/>
        </p:nvCxnSpPr>
        <p:spPr>
          <a:xfrm>
            <a:off x="6096000"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9" name="Date Placeholder 3">
            <a:extLst>
              <a:ext uri="{FF2B5EF4-FFF2-40B4-BE49-F238E27FC236}">
                <a16:creationId xmlns:a16="http://schemas.microsoft.com/office/drawing/2014/main" id="{149A4A4A-1AB7-9344-B193-C80ED06E9320}"/>
              </a:ext>
            </a:extLst>
          </p:cNvPr>
          <p:cNvSpPr>
            <a:spLocks noGrp="1"/>
          </p:cNvSpPr>
          <p:nvPr>
            <p:ph type="dt" sz="half" idx="10"/>
          </p:nvPr>
        </p:nvSpPr>
        <p:spPr>
          <a:xfrm>
            <a:off x="7572737" y="6356352"/>
            <a:ext cx="2743200" cy="365125"/>
          </a:xfrm>
          <a:prstGeom prst="rect">
            <a:avLst/>
          </a:prstGeom>
        </p:spPr>
        <p:txBody>
          <a:bodyPr/>
          <a:lstStyle>
            <a:lvl1pPr algn="r">
              <a:defRPr sz="1067">
                <a:solidFill>
                  <a:schemeClr val="tx2"/>
                </a:solidFill>
              </a:defRPr>
            </a:lvl1pPr>
          </a:lstStyle>
          <a:p>
            <a:fld id="{F32D4C45-8DBD-4798-919B-AF3BB71E8A97}" type="datetime1">
              <a:rPr lang="it-IT" smtClean="0"/>
              <a:t>29/05/2023</a:t>
            </a:fld>
            <a:endParaRPr lang="it-IT" dirty="0"/>
          </a:p>
        </p:txBody>
      </p:sp>
    </p:spTree>
    <p:extLst>
      <p:ext uri="{BB962C8B-B14F-4D97-AF65-F5344CB8AC3E}">
        <p14:creationId xmlns:p14="http://schemas.microsoft.com/office/powerpoint/2010/main" val="40362788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olo">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C43B5317-48E3-964C-A99F-3D943C01F1E2}"/>
              </a:ext>
            </a:extLst>
          </p:cNvPr>
          <p:cNvSpPr>
            <a:spLocks noGrp="1"/>
          </p:cNvSpPr>
          <p:nvPr>
            <p:ph type="title" hasCustomPrompt="1"/>
          </p:nvPr>
        </p:nvSpPr>
        <p:spPr>
          <a:xfrm>
            <a:off x="838200" y="280072"/>
            <a:ext cx="9598773" cy="432355"/>
          </a:xfrm>
          <a:prstGeom prst="rect">
            <a:avLst/>
          </a:prstGeom>
        </p:spPr>
        <p:txBody>
          <a:bodyPr>
            <a:noAutofit/>
          </a:bodyPr>
          <a:lstStyle>
            <a:lvl1pPr>
              <a:defRPr sz="3200">
                <a:solidFill>
                  <a:schemeClr val="tx2"/>
                </a:solidFill>
                <a:latin typeface="+mn-lt"/>
              </a:defRPr>
            </a:lvl1pPr>
          </a:lstStyle>
          <a:p>
            <a:r>
              <a:rPr lang="en-US" dirty="0" err="1"/>
              <a:t>Titolo</a:t>
            </a:r>
            <a:r>
              <a:rPr lang="en-US" dirty="0"/>
              <a:t> </a:t>
            </a:r>
            <a:r>
              <a:rPr lang="en-US" dirty="0" err="1"/>
              <a:t>della</a:t>
            </a:r>
            <a:r>
              <a:rPr lang="en-US" dirty="0"/>
              <a:t> slide</a:t>
            </a:r>
          </a:p>
        </p:txBody>
      </p:sp>
      <p:sp>
        <p:nvSpPr>
          <p:cNvPr id="24" name="Segnaposto testo 3">
            <a:extLst>
              <a:ext uri="{FF2B5EF4-FFF2-40B4-BE49-F238E27FC236}">
                <a16:creationId xmlns:a16="http://schemas.microsoft.com/office/drawing/2014/main" id="{A8F5DC20-642E-3341-A3AC-E49E52AAC072}"/>
              </a:ext>
            </a:extLst>
          </p:cNvPr>
          <p:cNvSpPr>
            <a:spLocks noGrp="1"/>
          </p:cNvSpPr>
          <p:nvPr>
            <p:ph type="body" sz="quarter" idx="15" hasCustomPrompt="1"/>
          </p:nvPr>
        </p:nvSpPr>
        <p:spPr>
          <a:xfrm>
            <a:off x="838200" y="735728"/>
            <a:ext cx="9600000" cy="768000"/>
          </a:xfrm>
          <a:prstGeom prst="rect">
            <a:avLst/>
          </a:prstGeom>
        </p:spPr>
        <p:txBody>
          <a:bodyPr>
            <a:noAutofit/>
          </a:bodyPr>
          <a:lstStyle>
            <a:lvl1pPr marL="0" indent="0">
              <a:buNone/>
              <a:defRPr sz="2933">
                <a:solidFill>
                  <a:schemeClr val="accent3"/>
                </a:solidFill>
              </a:defRPr>
            </a:lvl1pPr>
          </a:lstStyle>
          <a:p>
            <a:r>
              <a:rPr lang="it-IT" dirty="0"/>
              <a:t>Sottotitolo della slide</a:t>
            </a:r>
          </a:p>
        </p:txBody>
      </p:sp>
      <p:pic>
        <p:nvPicPr>
          <p:cNvPr id="25" name="Immagine 24">
            <a:extLst>
              <a:ext uri="{FF2B5EF4-FFF2-40B4-BE49-F238E27FC236}">
                <a16:creationId xmlns:a16="http://schemas.microsoft.com/office/drawing/2014/main" id="{A3EA9991-50D2-414A-B566-35CB9601203C}"/>
              </a:ext>
            </a:extLst>
          </p:cNvPr>
          <p:cNvPicPr>
            <a:picLocks noChangeAspect="1"/>
          </p:cNvPicPr>
          <p:nvPr userDrawn="1"/>
        </p:nvPicPr>
        <p:blipFill>
          <a:blip r:embed="rId2"/>
          <a:stretch>
            <a:fillRect/>
          </a:stretch>
        </p:blipFill>
        <p:spPr>
          <a:xfrm>
            <a:off x="843000" y="6367289"/>
            <a:ext cx="1920000" cy="145655"/>
          </a:xfrm>
          <a:prstGeom prst="rect">
            <a:avLst/>
          </a:prstGeom>
        </p:spPr>
      </p:pic>
      <p:sp>
        <p:nvSpPr>
          <p:cNvPr id="26" name="Footer Placeholder 4">
            <a:extLst>
              <a:ext uri="{FF2B5EF4-FFF2-40B4-BE49-F238E27FC236}">
                <a16:creationId xmlns:a16="http://schemas.microsoft.com/office/drawing/2014/main" id="{DC465182-2AAF-2243-9166-08F639CB6C18}"/>
              </a:ext>
            </a:extLst>
          </p:cNvPr>
          <p:cNvSpPr>
            <a:spLocks noGrp="1"/>
          </p:cNvSpPr>
          <p:nvPr>
            <p:ph type="ftr" sz="quarter" idx="11"/>
          </p:nvPr>
        </p:nvSpPr>
        <p:spPr>
          <a:xfrm>
            <a:off x="3525888" y="6356351"/>
            <a:ext cx="2400000" cy="364800"/>
          </a:xfrm>
          <a:prstGeom prst="rect">
            <a:avLst/>
          </a:prstGeom>
        </p:spPr>
        <p:txBody>
          <a:bodyPr/>
          <a:lstStyle>
            <a:lvl1pPr algn="r">
              <a:defRPr sz="1067">
                <a:solidFill>
                  <a:schemeClr val="tx2"/>
                </a:solidFill>
              </a:defRPr>
            </a:lvl1pPr>
          </a:lstStyle>
          <a:p>
            <a:r>
              <a:rPr lang="it-IT"/>
              <a:t>ESG website – requisiti grafici</a:t>
            </a:r>
            <a:endParaRPr lang="it-IT" dirty="0"/>
          </a:p>
        </p:txBody>
      </p:sp>
      <p:sp>
        <p:nvSpPr>
          <p:cNvPr id="27" name="Slide Number Placeholder 5">
            <a:extLst>
              <a:ext uri="{FF2B5EF4-FFF2-40B4-BE49-F238E27FC236}">
                <a16:creationId xmlns:a16="http://schemas.microsoft.com/office/drawing/2014/main" id="{4F20A396-64BB-214D-8121-560F51F4C6B1}"/>
              </a:ext>
            </a:extLst>
          </p:cNvPr>
          <p:cNvSpPr>
            <a:spLocks noGrp="1"/>
          </p:cNvSpPr>
          <p:nvPr>
            <p:ph type="sldNum" sz="quarter" idx="12"/>
          </p:nvPr>
        </p:nvSpPr>
        <p:spPr>
          <a:xfrm>
            <a:off x="10489800" y="6356351"/>
            <a:ext cx="864000" cy="364800"/>
          </a:xfrm>
          <a:prstGeom prst="rect">
            <a:avLst/>
          </a:prstGeom>
        </p:spPr>
        <p:txBody>
          <a:bodyPr/>
          <a:lstStyle>
            <a:lvl1pPr>
              <a:defRPr sz="1067">
                <a:solidFill>
                  <a:schemeClr val="tx2"/>
                </a:solidFill>
              </a:defRPr>
            </a:lvl1pPr>
          </a:lstStyle>
          <a:p>
            <a:fld id="{A9319F9E-F2D9-FB4E-80B1-3EC196E3728B}" type="slidenum">
              <a:rPr lang="it-IT" smtClean="0"/>
              <a:pPr/>
              <a:t>‹N›</a:t>
            </a:fld>
            <a:endParaRPr lang="it-IT" dirty="0"/>
          </a:p>
        </p:txBody>
      </p:sp>
      <p:cxnSp>
        <p:nvCxnSpPr>
          <p:cNvPr id="28" name="Connettore 1 27">
            <a:extLst>
              <a:ext uri="{FF2B5EF4-FFF2-40B4-BE49-F238E27FC236}">
                <a16:creationId xmlns:a16="http://schemas.microsoft.com/office/drawing/2014/main" id="{C16C1EFA-6752-944A-AC45-74FBDB720C5F}"/>
              </a:ext>
            </a:extLst>
          </p:cNvPr>
          <p:cNvCxnSpPr/>
          <p:nvPr userDrawn="1"/>
        </p:nvCxnSpPr>
        <p:spPr>
          <a:xfrm>
            <a:off x="2924697"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Connettore 1 28">
            <a:extLst>
              <a:ext uri="{FF2B5EF4-FFF2-40B4-BE49-F238E27FC236}">
                <a16:creationId xmlns:a16="http://schemas.microsoft.com/office/drawing/2014/main" id="{A074553D-3563-2A4C-B7B5-CF4EB861FFB0}"/>
              </a:ext>
            </a:extLst>
          </p:cNvPr>
          <p:cNvCxnSpPr>
            <a:cxnSpLocks/>
          </p:cNvCxnSpPr>
          <p:nvPr userDrawn="1"/>
        </p:nvCxnSpPr>
        <p:spPr>
          <a:xfrm>
            <a:off x="10486049"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 name="Connettore 1 29">
            <a:extLst>
              <a:ext uri="{FF2B5EF4-FFF2-40B4-BE49-F238E27FC236}">
                <a16:creationId xmlns:a16="http://schemas.microsoft.com/office/drawing/2014/main" id="{1EBB2A89-A92F-2342-B823-18FCCF643776}"/>
              </a:ext>
            </a:extLst>
          </p:cNvPr>
          <p:cNvCxnSpPr/>
          <p:nvPr userDrawn="1"/>
        </p:nvCxnSpPr>
        <p:spPr>
          <a:xfrm>
            <a:off x="6096000"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1" name="Date Placeholder 3">
            <a:extLst>
              <a:ext uri="{FF2B5EF4-FFF2-40B4-BE49-F238E27FC236}">
                <a16:creationId xmlns:a16="http://schemas.microsoft.com/office/drawing/2014/main" id="{4AF87409-4471-024C-98FC-340252487884}"/>
              </a:ext>
            </a:extLst>
          </p:cNvPr>
          <p:cNvSpPr>
            <a:spLocks noGrp="1"/>
          </p:cNvSpPr>
          <p:nvPr>
            <p:ph type="dt" sz="half" idx="10"/>
          </p:nvPr>
        </p:nvSpPr>
        <p:spPr>
          <a:xfrm>
            <a:off x="7572737" y="6356352"/>
            <a:ext cx="2743200" cy="365125"/>
          </a:xfrm>
          <a:prstGeom prst="rect">
            <a:avLst/>
          </a:prstGeom>
        </p:spPr>
        <p:txBody>
          <a:bodyPr/>
          <a:lstStyle>
            <a:lvl1pPr algn="r">
              <a:defRPr sz="1067">
                <a:solidFill>
                  <a:schemeClr val="tx2"/>
                </a:solidFill>
              </a:defRPr>
            </a:lvl1pPr>
          </a:lstStyle>
          <a:p>
            <a:fld id="{A2ECA6DE-F483-45AA-BB7B-96A6D1206D75}" type="datetime1">
              <a:rPr lang="it-IT" smtClean="0"/>
              <a:t>29/05/2023</a:t>
            </a:fld>
            <a:endParaRPr lang="it-IT" dirty="0"/>
          </a:p>
        </p:txBody>
      </p:sp>
    </p:spTree>
    <p:extLst>
      <p:ext uri="{BB962C8B-B14F-4D97-AF65-F5344CB8AC3E}">
        <p14:creationId xmlns:p14="http://schemas.microsoft.com/office/powerpoint/2010/main" val="26104166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Slide vuota">
    <p:spTree>
      <p:nvGrpSpPr>
        <p:cNvPr id="1" name=""/>
        <p:cNvGrpSpPr/>
        <p:nvPr/>
      </p:nvGrpSpPr>
      <p:grpSpPr>
        <a:xfrm>
          <a:off x="0" y="0"/>
          <a:ext cx="0" cy="0"/>
          <a:chOff x="0" y="0"/>
          <a:chExt cx="0" cy="0"/>
        </a:xfrm>
      </p:grpSpPr>
      <p:pic>
        <p:nvPicPr>
          <p:cNvPr id="19" name="Immagine 18">
            <a:extLst>
              <a:ext uri="{FF2B5EF4-FFF2-40B4-BE49-F238E27FC236}">
                <a16:creationId xmlns:a16="http://schemas.microsoft.com/office/drawing/2014/main" id="{98DA5288-6912-3B4A-94EB-1FB171268A9B}"/>
              </a:ext>
            </a:extLst>
          </p:cNvPr>
          <p:cNvPicPr>
            <a:picLocks noChangeAspect="1"/>
          </p:cNvPicPr>
          <p:nvPr userDrawn="1"/>
        </p:nvPicPr>
        <p:blipFill>
          <a:blip r:embed="rId2"/>
          <a:stretch>
            <a:fillRect/>
          </a:stretch>
        </p:blipFill>
        <p:spPr>
          <a:xfrm>
            <a:off x="843000" y="6367289"/>
            <a:ext cx="1920000" cy="145655"/>
          </a:xfrm>
          <a:prstGeom prst="rect">
            <a:avLst/>
          </a:prstGeom>
        </p:spPr>
      </p:pic>
      <p:sp>
        <p:nvSpPr>
          <p:cNvPr id="21" name="Footer Placeholder 4">
            <a:extLst>
              <a:ext uri="{FF2B5EF4-FFF2-40B4-BE49-F238E27FC236}">
                <a16:creationId xmlns:a16="http://schemas.microsoft.com/office/drawing/2014/main" id="{3816B44D-A6EF-864C-9702-BC64099C5139}"/>
              </a:ext>
            </a:extLst>
          </p:cNvPr>
          <p:cNvSpPr>
            <a:spLocks noGrp="1"/>
          </p:cNvSpPr>
          <p:nvPr>
            <p:ph type="ftr" sz="quarter" idx="11"/>
          </p:nvPr>
        </p:nvSpPr>
        <p:spPr>
          <a:xfrm>
            <a:off x="3525888" y="6356351"/>
            <a:ext cx="2400000" cy="364800"/>
          </a:xfrm>
          <a:prstGeom prst="rect">
            <a:avLst/>
          </a:prstGeom>
        </p:spPr>
        <p:txBody>
          <a:bodyPr/>
          <a:lstStyle>
            <a:lvl1pPr algn="r">
              <a:defRPr sz="1067">
                <a:solidFill>
                  <a:schemeClr val="tx2"/>
                </a:solidFill>
              </a:defRPr>
            </a:lvl1pPr>
          </a:lstStyle>
          <a:p>
            <a:r>
              <a:rPr lang="it-IT"/>
              <a:t>ESG website – requisiti grafici</a:t>
            </a:r>
            <a:endParaRPr lang="it-IT" dirty="0"/>
          </a:p>
        </p:txBody>
      </p:sp>
      <p:sp>
        <p:nvSpPr>
          <p:cNvPr id="22" name="Slide Number Placeholder 5">
            <a:extLst>
              <a:ext uri="{FF2B5EF4-FFF2-40B4-BE49-F238E27FC236}">
                <a16:creationId xmlns:a16="http://schemas.microsoft.com/office/drawing/2014/main" id="{F3E4E64C-DEAB-7B45-A7FD-1F5E3BF13A92}"/>
              </a:ext>
            </a:extLst>
          </p:cNvPr>
          <p:cNvSpPr>
            <a:spLocks noGrp="1"/>
          </p:cNvSpPr>
          <p:nvPr>
            <p:ph type="sldNum" sz="quarter" idx="12"/>
          </p:nvPr>
        </p:nvSpPr>
        <p:spPr>
          <a:xfrm>
            <a:off x="10489800" y="6356351"/>
            <a:ext cx="864000" cy="364800"/>
          </a:xfrm>
          <a:prstGeom prst="rect">
            <a:avLst/>
          </a:prstGeom>
        </p:spPr>
        <p:txBody>
          <a:bodyPr/>
          <a:lstStyle>
            <a:lvl1pPr>
              <a:defRPr sz="1067">
                <a:solidFill>
                  <a:schemeClr val="tx2"/>
                </a:solidFill>
              </a:defRPr>
            </a:lvl1pPr>
          </a:lstStyle>
          <a:p>
            <a:fld id="{A9319F9E-F2D9-FB4E-80B1-3EC196E3728B}" type="slidenum">
              <a:rPr lang="it-IT" smtClean="0"/>
              <a:pPr/>
              <a:t>‹N›</a:t>
            </a:fld>
            <a:endParaRPr lang="it-IT" dirty="0"/>
          </a:p>
        </p:txBody>
      </p:sp>
      <p:cxnSp>
        <p:nvCxnSpPr>
          <p:cNvPr id="23" name="Connettore 1 22">
            <a:extLst>
              <a:ext uri="{FF2B5EF4-FFF2-40B4-BE49-F238E27FC236}">
                <a16:creationId xmlns:a16="http://schemas.microsoft.com/office/drawing/2014/main" id="{47F82F54-DBD2-0F48-BC66-EB4DB9405A2B}"/>
              </a:ext>
            </a:extLst>
          </p:cNvPr>
          <p:cNvCxnSpPr/>
          <p:nvPr userDrawn="1"/>
        </p:nvCxnSpPr>
        <p:spPr>
          <a:xfrm>
            <a:off x="2924697"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Connettore 1 23">
            <a:extLst>
              <a:ext uri="{FF2B5EF4-FFF2-40B4-BE49-F238E27FC236}">
                <a16:creationId xmlns:a16="http://schemas.microsoft.com/office/drawing/2014/main" id="{ECB18247-0943-3C46-A9B6-91770D38EE4D}"/>
              </a:ext>
            </a:extLst>
          </p:cNvPr>
          <p:cNvCxnSpPr>
            <a:cxnSpLocks/>
          </p:cNvCxnSpPr>
          <p:nvPr userDrawn="1"/>
        </p:nvCxnSpPr>
        <p:spPr>
          <a:xfrm>
            <a:off x="10486049"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Connettore 1 24">
            <a:extLst>
              <a:ext uri="{FF2B5EF4-FFF2-40B4-BE49-F238E27FC236}">
                <a16:creationId xmlns:a16="http://schemas.microsoft.com/office/drawing/2014/main" id="{CC3CDBB8-F633-F749-966E-F315C4F35306}"/>
              </a:ext>
            </a:extLst>
          </p:cNvPr>
          <p:cNvCxnSpPr/>
          <p:nvPr userDrawn="1"/>
        </p:nvCxnSpPr>
        <p:spPr>
          <a:xfrm>
            <a:off x="6096000"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Date Placeholder 3">
            <a:extLst>
              <a:ext uri="{FF2B5EF4-FFF2-40B4-BE49-F238E27FC236}">
                <a16:creationId xmlns:a16="http://schemas.microsoft.com/office/drawing/2014/main" id="{849C63F2-ADAA-F84B-A504-F3F0DEEA00FA}"/>
              </a:ext>
            </a:extLst>
          </p:cNvPr>
          <p:cNvSpPr>
            <a:spLocks noGrp="1"/>
          </p:cNvSpPr>
          <p:nvPr>
            <p:ph type="dt" sz="half" idx="10"/>
          </p:nvPr>
        </p:nvSpPr>
        <p:spPr>
          <a:xfrm>
            <a:off x="7572737" y="6356352"/>
            <a:ext cx="2743200" cy="365125"/>
          </a:xfrm>
          <a:prstGeom prst="rect">
            <a:avLst/>
          </a:prstGeom>
        </p:spPr>
        <p:txBody>
          <a:bodyPr/>
          <a:lstStyle>
            <a:lvl1pPr algn="r">
              <a:defRPr sz="1067">
                <a:solidFill>
                  <a:schemeClr val="tx2"/>
                </a:solidFill>
              </a:defRPr>
            </a:lvl1pPr>
          </a:lstStyle>
          <a:p>
            <a:fld id="{DD619A77-A84A-4A07-8BF8-E19AB1CA2E96}" type="datetime1">
              <a:rPr lang="it-IT" smtClean="0"/>
              <a:t>29/05/2023</a:t>
            </a:fld>
            <a:endParaRPr lang="it-IT" dirty="0"/>
          </a:p>
        </p:txBody>
      </p:sp>
    </p:spTree>
    <p:extLst>
      <p:ext uri="{BB962C8B-B14F-4D97-AF65-F5344CB8AC3E}">
        <p14:creationId xmlns:p14="http://schemas.microsoft.com/office/powerpoint/2010/main" val="32161492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Diapositiva blu">
    <p:bg>
      <p:bgRef idx="1001">
        <a:schemeClr val="bg2"/>
      </p:bgRef>
    </p:bg>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B4130F9F-896D-DF49-B162-26AAAA66E524}"/>
              </a:ext>
            </a:extLst>
          </p:cNvPr>
          <p:cNvPicPr>
            <a:picLocks noChangeAspect="1"/>
          </p:cNvPicPr>
          <p:nvPr userDrawn="1"/>
        </p:nvPicPr>
        <p:blipFill>
          <a:blip r:embed="rId2"/>
          <a:stretch>
            <a:fillRect/>
          </a:stretch>
        </p:blipFill>
        <p:spPr>
          <a:xfrm>
            <a:off x="838200" y="4817252"/>
            <a:ext cx="4032000" cy="305877"/>
          </a:xfrm>
          <a:prstGeom prst="rect">
            <a:avLst/>
          </a:prstGeom>
        </p:spPr>
      </p:pic>
      <p:pic>
        <p:nvPicPr>
          <p:cNvPr id="7" name="Immagine 6">
            <a:extLst>
              <a:ext uri="{FF2B5EF4-FFF2-40B4-BE49-F238E27FC236}">
                <a16:creationId xmlns:a16="http://schemas.microsoft.com/office/drawing/2014/main" id="{7E997939-223E-2540-A70A-2E77B506E65F}"/>
              </a:ext>
            </a:extLst>
          </p:cNvPr>
          <p:cNvPicPr>
            <a:picLocks noChangeAspect="1"/>
          </p:cNvPicPr>
          <p:nvPr userDrawn="1"/>
        </p:nvPicPr>
        <p:blipFill rotWithShape="1">
          <a:blip r:embed="rId3">
            <a:alphaModFix/>
          </a:blip>
          <a:srcRect r="47545"/>
          <a:stretch/>
        </p:blipFill>
        <p:spPr>
          <a:xfrm>
            <a:off x="9965411" y="1773000"/>
            <a:ext cx="2263176" cy="3312000"/>
          </a:xfrm>
          <a:prstGeom prst="rect">
            <a:avLst/>
          </a:prstGeom>
        </p:spPr>
      </p:pic>
      <p:sp>
        <p:nvSpPr>
          <p:cNvPr id="3" name="CasellaDiTesto 2">
            <a:extLst>
              <a:ext uri="{FF2B5EF4-FFF2-40B4-BE49-F238E27FC236}">
                <a16:creationId xmlns:a16="http://schemas.microsoft.com/office/drawing/2014/main" id="{419270C4-1E16-8A48-9682-66630923F7EF}"/>
              </a:ext>
            </a:extLst>
          </p:cNvPr>
          <p:cNvSpPr txBox="1"/>
          <p:nvPr userDrawn="1"/>
        </p:nvSpPr>
        <p:spPr>
          <a:xfrm>
            <a:off x="843208" y="1704897"/>
            <a:ext cx="5252792" cy="2298578"/>
          </a:xfrm>
          <a:prstGeom prst="rect">
            <a:avLst/>
          </a:prstGeom>
          <a:noFill/>
        </p:spPr>
        <p:txBody>
          <a:bodyPr wrap="square" lIns="0" tIns="0" rIns="0" bIns="0" rtlCol="0">
            <a:spAutoFit/>
          </a:bodyPr>
          <a:lstStyle/>
          <a:p>
            <a:r>
              <a:rPr lang="en-US" sz="1867" b="1" dirty="0"/>
              <a:t>Giuffrè Francis Lefebvre S.p.A.</a:t>
            </a:r>
            <a:br>
              <a:rPr lang="en-US" sz="1867" dirty="0"/>
            </a:br>
            <a:br>
              <a:rPr lang="en-US" sz="1867" dirty="0"/>
            </a:br>
            <a:r>
              <a:rPr lang="en-US" sz="1867" dirty="0"/>
              <a:t>via Busto Arsizio, 40, 20151 Milano</a:t>
            </a:r>
          </a:p>
          <a:p>
            <a:br>
              <a:rPr lang="en-US" sz="1867" dirty="0"/>
            </a:br>
            <a:r>
              <a:rPr lang="en-US" sz="1867" dirty="0"/>
              <a:t>tel. +039 02 54 50 312</a:t>
            </a:r>
            <a:br>
              <a:rPr lang="en-US" sz="1867" dirty="0"/>
            </a:br>
            <a:r>
              <a:rPr lang="en-US" sz="1867" dirty="0"/>
              <a:t>fax +039 02 54 123 747</a:t>
            </a:r>
            <a:br>
              <a:rPr lang="en-US" sz="1867" dirty="0"/>
            </a:br>
            <a:endParaRPr lang="en-US" sz="1867" dirty="0"/>
          </a:p>
          <a:p>
            <a:r>
              <a:rPr lang="en-US" sz="1867" dirty="0"/>
              <a:t>giuffremilano@gmail.com</a:t>
            </a:r>
            <a:endParaRPr lang="it-IT" sz="1867" dirty="0"/>
          </a:p>
        </p:txBody>
      </p:sp>
    </p:spTree>
    <p:extLst>
      <p:ext uri="{BB962C8B-B14F-4D97-AF65-F5344CB8AC3E}">
        <p14:creationId xmlns:p14="http://schemas.microsoft.com/office/powerpoint/2010/main" val="209651772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28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Diapositiva chiusura bianca">
    <p:bg>
      <p:bgRef idx="1001">
        <a:schemeClr val="bg1"/>
      </p:bgRef>
    </p:bg>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7E997939-223E-2540-A70A-2E77B506E65F}"/>
              </a:ext>
            </a:extLst>
          </p:cNvPr>
          <p:cNvPicPr>
            <a:picLocks noChangeAspect="1"/>
          </p:cNvPicPr>
          <p:nvPr userDrawn="1"/>
        </p:nvPicPr>
        <p:blipFill rotWithShape="1">
          <a:blip r:embed="rId2">
            <a:alphaModFix amt="16000"/>
          </a:blip>
          <a:srcRect r="47545"/>
          <a:stretch/>
        </p:blipFill>
        <p:spPr>
          <a:xfrm>
            <a:off x="9965411" y="1773000"/>
            <a:ext cx="2263176" cy="3312000"/>
          </a:xfrm>
          <a:prstGeom prst="rect">
            <a:avLst/>
          </a:prstGeom>
        </p:spPr>
      </p:pic>
      <p:sp>
        <p:nvSpPr>
          <p:cNvPr id="3" name="CasellaDiTesto 2">
            <a:extLst>
              <a:ext uri="{FF2B5EF4-FFF2-40B4-BE49-F238E27FC236}">
                <a16:creationId xmlns:a16="http://schemas.microsoft.com/office/drawing/2014/main" id="{419270C4-1E16-8A48-9682-66630923F7EF}"/>
              </a:ext>
            </a:extLst>
          </p:cNvPr>
          <p:cNvSpPr txBox="1"/>
          <p:nvPr userDrawn="1"/>
        </p:nvSpPr>
        <p:spPr>
          <a:xfrm>
            <a:off x="843208" y="1704897"/>
            <a:ext cx="5252792" cy="2298578"/>
          </a:xfrm>
          <a:prstGeom prst="rect">
            <a:avLst/>
          </a:prstGeom>
          <a:noFill/>
        </p:spPr>
        <p:txBody>
          <a:bodyPr wrap="square" lIns="0" tIns="0" rIns="0" bIns="0" rtlCol="0">
            <a:spAutoFit/>
          </a:bodyPr>
          <a:lstStyle/>
          <a:p>
            <a:r>
              <a:rPr lang="en-US" sz="1867" b="1" dirty="0">
                <a:solidFill>
                  <a:schemeClr val="tx2"/>
                </a:solidFill>
              </a:rPr>
              <a:t>Giuffrè Francis Lefebvre S.p.A.</a:t>
            </a:r>
            <a:br>
              <a:rPr lang="en-US" sz="1867" dirty="0">
                <a:solidFill>
                  <a:schemeClr val="tx2"/>
                </a:solidFill>
              </a:rPr>
            </a:br>
            <a:br>
              <a:rPr lang="en-US" sz="1867" dirty="0">
                <a:solidFill>
                  <a:schemeClr val="tx2"/>
                </a:solidFill>
              </a:rPr>
            </a:br>
            <a:r>
              <a:rPr lang="en-US" sz="1867" dirty="0">
                <a:solidFill>
                  <a:schemeClr val="tx2"/>
                </a:solidFill>
              </a:rPr>
              <a:t>via Busto Arsizio, 40, 20151 Milano</a:t>
            </a:r>
          </a:p>
          <a:p>
            <a:br>
              <a:rPr lang="en-US" sz="1867" dirty="0">
                <a:solidFill>
                  <a:schemeClr val="tx2"/>
                </a:solidFill>
              </a:rPr>
            </a:br>
            <a:r>
              <a:rPr lang="en-US" sz="1867" dirty="0">
                <a:solidFill>
                  <a:schemeClr val="tx2"/>
                </a:solidFill>
              </a:rPr>
              <a:t>tel. +039 02 54 50 312</a:t>
            </a:r>
            <a:br>
              <a:rPr lang="en-US" sz="1867" dirty="0">
                <a:solidFill>
                  <a:schemeClr val="tx2"/>
                </a:solidFill>
              </a:rPr>
            </a:br>
            <a:r>
              <a:rPr lang="en-US" sz="1867" dirty="0">
                <a:solidFill>
                  <a:schemeClr val="tx2"/>
                </a:solidFill>
              </a:rPr>
              <a:t>fax +039 02 54 123 747</a:t>
            </a:r>
            <a:br>
              <a:rPr lang="en-US" sz="1867" dirty="0">
                <a:solidFill>
                  <a:schemeClr val="tx2"/>
                </a:solidFill>
              </a:rPr>
            </a:br>
            <a:endParaRPr lang="en-US" sz="1867" dirty="0">
              <a:solidFill>
                <a:schemeClr val="tx2"/>
              </a:solidFill>
            </a:endParaRPr>
          </a:p>
          <a:p>
            <a:r>
              <a:rPr lang="en-US" sz="1867" dirty="0">
                <a:solidFill>
                  <a:schemeClr val="tx2"/>
                </a:solidFill>
              </a:rPr>
              <a:t>giuffremilano@gmail.com</a:t>
            </a:r>
            <a:endParaRPr lang="it-IT" sz="1867" dirty="0">
              <a:solidFill>
                <a:schemeClr val="tx2"/>
              </a:solidFill>
            </a:endParaRPr>
          </a:p>
        </p:txBody>
      </p:sp>
      <p:pic>
        <p:nvPicPr>
          <p:cNvPr id="5" name="Immagine 4">
            <a:extLst>
              <a:ext uri="{FF2B5EF4-FFF2-40B4-BE49-F238E27FC236}">
                <a16:creationId xmlns:a16="http://schemas.microsoft.com/office/drawing/2014/main" id="{A5B604F8-53F2-D343-95D6-ED55849E7EF5}"/>
              </a:ext>
            </a:extLst>
          </p:cNvPr>
          <p:cNvPicPr>
            <a:picLocks noChangeAspect="1"/>
          </p:cNvPicPr>
          <p:nvPr userDrawn="1"/>
        </p:nvPicPr>
        <p:blipFill>
          <a:blip r:embed="rId3"/>
          <a:stretch>
            <a:fillRect/>
          </a:stretch>
        </p:blipFill>
        <p:spPr>
          <a:xfrm>
            <a:off x="838202" y="4817252"/>
            <a:ext cx="4049468" cy="307200"/>
          </a:xfrm>
          <a:prstGeom prst="rect">
            <a:avLst/>
          </a:prstGeom>
        </p:spPr>
      </p:pic>
    </p:spTree>
    <p:extLst>
      <p:ext uri="{BB962C8B-B14F-4D97-AF65-F5344CB8AC3E}">
        <p14:creationId xmlns:p14="http://schemas.microsoft.com/office/powerpoint/2010/main" val="129301215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28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Contenuto">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90D956EA-67B5-4044-8FCC-05CEA3390AF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Content Placeholder 2"/>
          <p:cNvSpPr>
            <a:spLocks noGrp="1"/>
          </p:cNvSpPr>
          <p:nvPr>
            <p:ph idx="1" hasCustomPrompt="1"/>
          </p:nvPr>
        </p:nvSpPr>
        <p:spPr>
          <a:xfrm>
            <a:off x="838200" y="1825625"/>
            <a:ext cx="10515600" cy="4351339"/>
          </a:xfrm>
          <a:prstGeom prst="rect">
            <a:avLst/>
          </a:prstGeom>
        </p:spPr>
        <p:txBody>
          <a:bodyPr>
            <a:normAutofit/>
          </a:bodyPr>
          <a:lstStyle>
            <a:lvl1pPr marL="0" indent="0" algn="ctr">
              <a:lnSpc>
                <a:spcPct val="100000"/>
              </a:lnSpc>
              <a:spcBef>
                <a:spcPts val="1000"/>
              </a:spcBef>
              <a:buFontTx/>
              <a:buNone/>
              <a:defRPr sz="2000" b="0" i="0">
                <a:solidFill>
                  <a:srgbClr val="073777"/>
                </a:solidFill>
                <a:latin typeface="Arial" panose="020B0604020202020204" pitchFamily="34" charset="0"/>
                <a:cs typeface="Arial" panose="020B0604020202020204" pitchFamily="34" charset="0"/>
              </a:defRPr>
            </a:lvl1pPr>
          </a:lstStyle>
          <a:p>
            <a:pPr lvl="0"/>
            <a:r>
              <a:rPr lang="it-IT" dirty="0"/>
              <a:t>Spazio per testo e grafica diapositiva …</a:t>
            </a:r>
            <a:endParaRPr lang="en-US" dirty="0"/>
          </a:p>
        </p:txBody>
      </p:sp>
    </p:spTree>
    <p:extLst>
      <p:ext uri="{BB962C8B-B14F-4D97-AF65-F5344CB8AC3E}">
        <p14:creationId xmlns:p14="http://schemas.microsoft.com/office/powerpoint/2010/main" val="32604664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iapositiva indice">
    <p:bg>
      <p:bgRef idx="1001">
        <a:schemeClr val="bg2"/>
      </p:bgRef>
    </p:bg>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40478FB8-AEFF-D74C-B239-B4B41B6E14EA}"/>
              </a:ext>
            </a:extLst>
          </p:cNvPr>
          <p:cNvSpPr/>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2400" dirty="0"/>
          </a:p>
        </p:txBody>
      </p:sp>
      <p:sp>
        <p:nvSpPr>
          <p:cNvPr id="30" name="Title 1">
            <a:extLst>
              <a:ext uri="{FF2B5EF4-FFF2-40B4-BE49-F238E27FC236}">
                <a16:creationId xmlns:a16="http://schemas.microsoft.com/office/drawing/2014/main" id="{5C6646BC-B4B1-B146-AF1D-305DA15C6BD6}"/>
              </a:ext>
            </a:extLst>
          </p:cNvPr>
          <p:cNvSpPr>
            <a:spLocks noGrp="1"/>
          </p:cNvSpPr>
          <p:nvPr>
            <p:ph type="title" hasCustomPrompt="1"/>
          </p:nvPr>
        </p:nvSpPr>
        <p:spPr>
          <a:xfrm>
            <a:off x="838200" y="280071"/>
            <a:ext cx="9598773" cy="432355"/>
          </a:xfrm>
        </p:spPr>
        <p:txBody>
          <a:bodyPr>
            <a:noAutofit/>
          </a:bodyPr>
          <a:lstStyle>
            <a:lvl1pPr>
              <a:defRPr sz="3200">
                <a:solidFill>
                  <a:schemeClr val="tx2"/>
                </a:solidFill>
                <a:latin typeface="+mn-lt"/>
              </a:defRPr>
            </a:lvl1pPr>
          </a:lstStyle>
          <a:p>
            <a:r>
              <a:rPr lang="en-US" dirty="0" err="1"/>
              <a:t>Indice</a:t>
            </a:r>
            <a:endParaRPr lang="en-US" dirty="0"/>
          </a:p>
        </p:txBody>
      </p:sp>
      <p:sp>
        <p:nvSpPr>
          <p:cNvPr id="31" name="Content Placeholder 2">
            <a:extLst>
              <a:ext uri="{FF2B5EF4-FFF2-40B4-BE49-F238E27FC236}">
                <a16:creationId xmlns:a16="http://schemas.microsoft.com/office/drawing/2014/main" id="{6D949CC6-2829-1B49-9B63-913EBF887443}"/>
              </a:ext>
            </a:extLst>
          </p:cNvPr>
          <p:cNvSpPr>
            <a:spLocks noGrp="1"/>
          </p:cNvSpPr>
          <p:nvPr>
            <p:ph sz="half" idx="1"/>
          </p:nvPr>
        </p:nvSpPr>
        <p:spPr>
          <a:xfrm>
            <a:off x="838200" y="1614345"/>
            <a:ext cx="5088000" cy="4351339"/>
          </a:xfrm>
        </p:spPr>
        <p:txBody>
          <a:bodyPr/>
          <a:lstStyle>
            <a:lvl1pPr>
              <a:lnSpc>
                <a:spcPct val="100000"/>
              </a:lnSpc>
              <a:defRPr>
                <a:solidFill>
                  <a:schemeClr val="bg2"/>
                </a:solidFill>
              </a:defRPr>
            </a:lvl1pPr>
          </a:lstStyle>
          <a:p>
            <a:pPr lvl="0"/>
            <a:r>
              <a:rPr lang="it-IT"/>
              <a:t>Modifica gli stili del testo dello schema</a:t>
            </a:r>
          </a:p>
        </p:txBody>
      </p:sp>
      <p:sp>
        <p:nvSpPr>
          <p:cNvPr id="32" name="Content Placeholder 3">
            <a:extLst>
              <a:ext uri="{FF2B5EF4-FFF2-40B4-BE49-F238E27FC236}">
                <a16:creationId xmlns:a16="http://schemas.microsoft.com/office/drawing/2014/main" id="{5A6B4646-7A2F-3449-A393-271558BF2371}"/>
              </a:ext>
            </a:extLst>
          </p:cNvPr>
          <p:cNvSpPr>
            <a:spLocks noGrp="1"/>
          </p:cNvSpPr>
          <p:nvPr>
            <p:ph sz="half" idx="2"/>
          </p:nvPr>
        </p:nvSpPr>
        <p:spPr>
          <a:xfrm>
            <a:off x="6265800" y="1614345"/>
            <a:ext cx="5088000" cy="4351339"/>
          </a:xfrm>
        </p:spPr>
        <p:txBody>
          <a:bodyPr/>
          <a:lstStyle>
            <a:lvl1pPr>
              <a:lnSpc>
                <a:spcPct val="100000"/>
              </a:lnSpc>
              <a:defRPr>
                <a:solidFill>
                  <a:schemeClr val="bg2"/>
                </a:solidFill>
              </a:defRPr>
            </a:lvl1pPr>
          </a:lstStyle>
          <a:p>
            <a:pPr lvl="0"/>
            <a:r>
              <a:rPr lang="it-IT"/>
              <a:t>Modifica gli stili del testo dello schema</a:t>
            </a:r>
          </a:p>
        </p:txBody>
      </p:sp>
      <p:pic>
        <p:nvPicPr>
          <p:cNvPr id="33" name="Immagine 32">
            <a:extLst>
              <a:ext uri="{FF2B5EF4-FFF2-40B4-BE49-F238E27FC236}">
                <a16:creationId xmlns:a16="http://schemas.microsoft.com/office/drawing/2014/main" id="{336EF5BA-C53F-2945-8F6A-753915D5435C}"/>
              </a:ext>
            </a:extLst>
          </p:cNvPr>
          <p:cNvPicPr>
            <a:picLocks noChangeAspect="1"/>
          </p:cNvPicPr>
          <p:nvPr/>
        </p:nvPicPr>
        <p:blipFill>
          <a:blip r:embed="rId2"/>
          <a:stretch>
            <a:fillRect/>
          </a:stretch>
        </p:blipFill>
        <p:spPr>
          <a:xfrm>
            <a:off x="843000" y="6367287"/>
            <a:ext cx="1920000" cy="145655"/>
          </a:xfrm>
          <a:prstGeom prst="rect">
            <a:avLst/>
          </a:prstGeom>
        </p:spPr>
      </p:pic>
      <p:cxnSp>
        <p:nvCxnSpPr>
          <p:cNvPr id="36" name="Connettore 1 35">
            <a:extLst>
              <a:ext uri="{FF2B5EF4-FFF2-40B4-BE49-F238E27FC236}">
                <a16:creationId xmlns:a16="http://schemas.microsoft.com/office/drawing/2014/main" id="{826FB41B-91D3-D24E-B89A-3CB65762CB63}"/>
              </a:ext>
            </a:extLst>
          </p:cNvPr>
          <p:cNvCxnSpPr/>
          <p:nvPr/>
        </p:nvCxnSpPr>
        <p:spPr>
          <a:xfrm>
            <a:off x="2924697"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7" name="Connettore 1 36">
            <a:extLst>
              <a:ext uri="{FF2B5EF4-FFF2-40B4-BE49-F238E27FC236}">
                <a16:creationId xmlns:a16="http://schemas.microsoft.com/office/drawing/2014/main" id="{3941BB6A-E795-2044-B0E8-244903E0FF6A}"/>
              </a:ext>
            </a:extLst>
          </p:cNvPr>
          <p:cNvCxnSpPr>
            <a:cxnSpLocks/>
          </p:cNvCxnSpPr>
          <p:nvPr/>
        </p:nvCxnSpPr>
        <p:spPr>
          <a:xfrm>
            <a:off x="10486049"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8" name="Connettore 1 37">
            <a:extLst>
              <a:ext uri="{FF2B5EF4-FFF2-40B4-BE49-F238E27FC236}">
                <a16:creationId xmlns:a16="http://schemas.microsoft.com/office/drawing/2014/main" id="{91F75E24-3489-E146-8842-55D1149F639E}"/>
              </a:ext>
            </a:extLst>
          </p:cNvPr>
          <p:cNvCxnSpPr/>
          <p:nvPr/>
        </p:nvCxnSpPr>
        <p:spPr>
          <a:xfrm>
            <a:off x="6096000"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Footer Placeholder 4">
            <a:extLst>
              <a:ext uri="{FF2B5EF4-FFF2-40B4-BE49-F238E27FC236}">
                <a16:creationId xmlns:a16="http://schemas.microsoft.com/office/drawing/2014/main" id="{05E683C9-817E-4441-9AAF-25F7A503D4FF}"/>
              </a:ext>
            </a:extLst>
          </p:cNvPr>
          <p:cNvSpPr>
            <a:spLocks noGrp="1"/>
          </p:cNvSpPr>
          <p:nvPr>
            <p:ph type="ftr" sz="quarter" idx="11"/>
          </p:nvPr>
        </p:nvSpPr>
        <p:spPr>
          <a:xfrm>
            <a:off x="3525888" y="6356351"/>
            <a:ext cx="2400000" cy="364800"/>
          </a:xfrm>
        </p:spPr>
        <p:txBody>
          <a:bodyPr/>
          <a:lstStyle>
            <a:lvl1pPr algn="r">
              <a:defRPr sz="1067">
                <a:solidFill>
                  <a:schemeClr val="tx2"/>
                </a:solidFill>
              </a:defRPr>
            </a:lvl1pPr>
          </a:lstStyle>
          <a:p>
            <a:r>
              <a:rPr lang="it-IT"/>
              <a:t>ESG website – requisiti grafici</a:t>
            </a:r>
            <a:endParaRPr lang="it-IT" dirty="0"/>
          </a:p>
        </p:txBody>
      </p:sp>
      <p:sp>
        <p:nvSpPr>
          <p:cNvPr id="14" name="Slide Number Placeholder 5">
            <a:extLst>
              <a:ext uri="{FF2B5EF4-FFF2-40B4-BE49-F238E27FC236}">
                <a16:creationId xmlns:a16="http://schemas.microsoft.com/office/drawing/2014/main" id="{D29BA249-6171-064A-84F6-C86564EF0FBB}"/>
              </a:ext>
            </a:extLst>
          </p:cNvPr>
          <p:cNvSpPr>
            <a:spLocks noGrp="1"/>
          </p:cNvSpPr>
          <p:nvPr>
            <p:ph type="sldNum" sz="quarter" idx="12"/>
          </p:nvPr>
        </p:nvSpPr>
        <p:spPr>
          <a:xfrm>
            <a:off x="10489800" y="6356351"/>
            <a:ext cx="864000" cy="364800"/>
          </a:xfrm>
        </p:spPr>
        <p:txBody>
          <a:bodyPr/>
          <a:lstStyle>
            <a:lvl1pPr>
              <a:defRPr sz="1067">
                <a:solidFill>
                  <a:schemeClr val="tx2"/>
                </a:solidFill>
              </a:defRPr>
            </a:lvl1pPr>
          </a:lstStyle>
          <a:p>
            <a:fld id="{A9319F9E-F2D9-FB4E-80B1-3EC196E3728B}" type="slidenum">
              <a:rPr lang="it-IT" smtClean="0"/>
              <a:pPr/>
              <a:t>‹N›</a:t>
            </a:fld>
            <a:endParaRPr lang="it-IT" dirty="0"/>
          </a:p>
        </p:txBody>
      </p:sp>
      <p:sp>
        <p:nvSpPr>
          <p:cNvPr id="15" name="Date Placeholder 3">
            <a:extLst>
              <a:ext uri="{FF2B5EF4-FFF2-40B4-BE49-F238E27FC236}">
                <a16:creationId xmlns:a16="http://schemas.microsoft.com/office/drawing/2014/main" id="{66D4ACD5-A092-EA48-BA41-8AAFAE56A709}"/>
              </a:ext>
            </a:extLst>
          </p:cNvPr>
          <p:cNvSpPr>
            <a:spLocks noGrp="1"/>
          </p:cNvSpPr>
          <p:nvPr>
            <p:ph type="dt" sz="half" idx="10"/>
          </p:nvPr>
        </p:nvSpPr>
        <p:spPr>
          <a:xfrm>
            <a:off x="7572737" y="6356351"/>
            <a:ext cx="2743200" cy="365125"/>
          </a:xfrm>
        </p:spPr>
        <p:txBody>
          <a:bodyPr/>
          <a:lstStyle>
            <a:lvl1pPr algn="r">
              <a:defRPr sz="1067">
                <a:solidFill>
                  <a:schemeClr val="tx2"/>
                </a:solidFill>
              </a:defRPr>
            </a:lvl1pPr>
          </a:lstStyle>
          <a:p>
            <a:fld id="{9E3D8176-39C7-4A81-AC0D-56BAADC11CB4}" type="datetime1">
              <a:rPr lang="it-IT" smtClean="0"/>
              <a:t>29/05/2023</a:t>
            </a:fld>
            <a:endParaRPr lang="it-IT" dirty="0"/>
          </a:p>
        </p:txBody>
      </p:sp>
      <p:sp>
        <p:nvSpPr>
          <p:cNvPr id="16" name="Rettangolo 15">
            <a:extLst>
              <a:ext uri="{FF2B5EF4-FFF2-40B4-BE49-F238E27FC236}">
                <a16:creationId xmlns:a16="http://schemas.microsoft.com/office/drawing/2014/main" id="{3A495297-5154-4AB4-BE41-1268259A30C3}"/>
              </a:ext>
            </a:extLst>
          </p:cNvPr>
          <p:cNvSpPr/>
          <p:nvPr userDrawn="1"/>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2400" dirty="0"/>
          </a:p>
        </p:txBody>
      </p:sp>
      <p:pic>
        <p:nvPicPr>
          <p:cNvPr id="17" name="Immagine 16">
            <a:extLst>
              <a:ext uri="{FF2B5EF4-FFF2-40B4-BE49-F238E27FC236}">
                <a16:creationId xmlns:a16="http://schemas.microsoft.com/office/drawing/2014/main" id="{585756F7-D8CB-4AAD-A51F-E7132C7F72F1}"/>
              </a:ext>
            </a:extLst>
          </p:cNvPr>
          <p:cNvPicPr>
            <a:picLocks noChangeAspect="1"/>
          </p:cNvPicPr>
          <p:nvPr userDrawn="1"/>
        </p:nvPicPr>
        <p:blipFill>
          <a:blip r:embed="rId2"/>
          <a:stretch>
            <a:fillRect/>
          </a:stretch>
        </p:blipFill>
        <p:spPr>
          <a:xfrm>
            <a:off x="843000" y="6367289"/>
            <a:ext cx="1920000" cy="145655"/>
          </a:xfrm>
          <a:prstGeom prst="rect">
            <a:avLst/>
          </a:prstGeom>
        </p:spPr>
      </p:pic>
      <p:cxnSp>
        <p:nvCxnSpPr>
          <p:cNvPr id="18" name="Connettore 1 35">
            <a:extLst>
              <a:ext uri="{FF2B5EF4-FFF2-40B4-BE49-F238E27FC236}">
                <a16:creationId xmlns:a16="http://schemas.microsoft.com/office/drawing/2014/main" id="{3A9ACD97-1732-4097-9977-4882474B2D43}"/>
              </a:ext>
            </a:extLst>
          </p:cNvPr>
          <p:cNvCxnSpPr/>
          <p:nvPr userDrawn="1"/>
        </p:nvCxnSpPr>
        <p:spPr>
          <a:xfrm>
            <a:off x="2924697"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nettore 1 36">
            <a:extLst>
              <a:ext uri="{FF2B5EF4-FFF2-40B4-BE49-F238E27FC236}">
                <a16:creationId xmlns:a16="http://schemas.microsoft.com/office/drawing/2014/main" id="{05B6A413-CE30-4D78-A165-2B3D5DA95C3F}"/>
              </a:ext>
            </a:extLst>
          </p:cNvPr>
          <p:cNvCxnSpPr>
            <a:cxnSpLocks/>
          </p:cNvCxnSpPr>
          <p:nvPr userDrawn="1"/>
        </p:nvCxnSpPr>
        <p:spPr>
          <a:xfrm>
            <a:off x="10486049"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Connettore 1 37">
            <a:extLst>
              <a:ext uri="{FF2B5EF4-FFF2-40B4-BE49-F238E27FC236}">
                <a16:creationId xmlns:a16="http://schemas.microsoft.com/office/drawing/2014/main" id="{E2AA2013-6C65-4FCF-BE36-3C689A0E80CE}"/>
              </a:ext>
            </a:extLst>
          </p:cNvPr>
          <p:cNvCxnSpPr/>
          <p:nvPr userDrawn="1"/>
        </p:nvCxnSpPr>
        <p:spPr>
          <a:xfrm>
            <a:off x="6096000"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834838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303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Diapositiva titolo blu">
    <p:bg>
      <p:bgRef idx="1001">
        <a:schemeClr val="bg2"/>
      </p:bgRef>
    </p:bg>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3DE7DF0B-353D-614B-A6A4-9E9DB8296A3D}"/>
              </a:ext>
            </a:extLst>
          </p:cNvPr>
          <p:cNvPicPr>
            <a:picLocks noChangeAspect="1"/>
          </p:cNvPicPr>
          <p:nvPr userDrawn="1"/>
        </p:nvPicPr>
        <p:blipFill rotWithShape="1">
          <a:blip r:embed="rId2">
            <a:alphaModFix/>
          </a:blip>
          <a:srcRect r="47545"/>
          <a:stretch/>
        </p:blipFill>
        <p:spPr>
          <a:xfrm>
            <a:off x="9965411" y="1773000"/>
            <a:ext cx="2263176" cy="3312000"/>
          </a:xfrm>
          <a:prstGeom prst="rect">
            <a:avLst/>
          </a:prstGeom>
        </p:spPr>
      </p:pic>
      <p:pic>
        <p:nvPicPr>
          <p:cNvPr id="10" name="Immagine 9">
            <a:extLst>
              <a:ext uri="{FF2B5EF4-FFF2-40B4-BE49-F238E27FC236}">
                <a16:creationId xmlns:a16="http://schemas.microsoft.com/office/drawing/2014/main" id="{B4130F9F-896D-DF49-B162-26AAAA66E524}"/>
              </a:ext>
            </a:extLst>
          </p:cNvPr>
          <p:cNvPicPr>
            <a:picLocks noChangeAspect="1"/>
          </p:cNvPicPr>
          <p:nvPr userDrawn="1"/>
        </p:nvPicPr>
        <p:blipFill>
          <a:blip r:embed="rId3"/>
          <a:stretch>
            <a:fillRect/>
          </a:stretch>
        </p:blipFill>
        <p:spPr>
          <a:xfrm>
            <a:off x="838200" y="4817252"/>
            <a:ext cx="4032000" cy="305877"/>
          </a:xfrm>
          <a:prstGeom prst="rect">
            <a:avLst/>
          </a:prstGeom>
        </p:spPr>
      </p:pic>
      <p:sp>
        <p:nvSpPr>
          <p:cNvPr id="17" name="Date Placeholder 3">
            <a:extLst>
              <a:ext uri="{FF2B5EF4-FFF2-40B4-BE49-F238E27FC236}">
                <a16:creationId xmlns:a16="http://schemas.microsoft.com/office/drawing/2014/main" id="{95BB2430-EC54-3F49-B028-DB3136E85082}"/>
              </a:ext>
            </a:extLst>
          </p:cNvPr>
          <p:cNvSpPr>
            <a:spLocks noGrp="1"/>
          </p:cNvSpPr>
          <p:nvPr>
            <p:ph type="dt" sz="half" idx="10"/>
          </p:nvPr>
        </p:nvSpPr>
        <p:spPr>
          <a:xfrm>
            <a:off x="838200" y="3533996"/>
            <a:ext cx="2743200" cy="365125"/>
          </a:xfrm>
          <a:prstGeom prst="rect">
            <a:avLst/>
          </a:prstGeom>
        </p:spPr>
        <p:txBody>
          <a:bodyPr/>
          <a:lstStyle>
            <a:lvl1pPr algn="l">
              <a:defRPr sz="1867"/>
            </a:lvl1pPr>
          </a:lstStyle>
          <a:p>
            <a:fld id="{7F6E7BB0-6AF0-4377-9345-85A3752145C9}" type="datetime1">
              <a:rPr lang="it-IT" smtClean="0"/>
              <a:t>29/05/2023</a:t>
            </a:fld>
            <a:endParaRPr lang="it-IT" dirty="0"/>
          </a:p>
        </p:txBody>
      </p:sp>
      <p:sp>
        <p:nvSpPr>
          <p:cNvPr id="9" name="Title 1">
            <a:extLst>
              <a:ext uri="{FF2B5EF4-FFF2-40B4-BE49-F238E27FC236}">
                <a16:creationId xmlns:a16="http://schemas.microsoft.com/office/drawing/2014/main" id="{7C417767-7ADB-4A4C-8F9B-1B2BAE37C737}"/>
              </a:ext>
            </a:extLst>
          </p:cNvPr>
          <p:cNvSpPr>
            <a:spLocks noGrp="1"/>
          </p:cNvSpPr>
          <p:nvPr>
            <p:ph type="title" hasCustomPrompt="1"/>
          </p:nvPr>
        </p:nvSpPr>
        <p:spPr>
          <a:xfrm>
            <a:off x="838200" y="709328"/>
            <a:ext cx="8643605" cy="1200000"/>
          </a:xfrm>
          <a:prstGeom prst="rect">
            <a:avLst/>
          </a:prstGeom>
        </p:spPr>
        <p:txBody>
          <a:bodyPr anchor="b" anchorCtr="0">
            <a:noAutofit/>
          </a:bodyPr>
          <a:lstStyle>
            <a:lvl1pPr>
              <a:defRPr sz="4533">
                <a:solidFill>
                  <a:schemeClr val="tx1"/>
                </a:solidFill>
              </a:defRPr>
            </a:lvl1pPr>
          </a:lstStyle>
          <a:p>
            <a:r>
              <a:rPr lang="en-US" dirty="0" err="1"/>
              <a:t>Titolo</a:t>
            </a:r>
            <a:r>
              <a:rPr lang="en-US" dirty="0"/>
              <a:t> </a:t>
            </a:r>
            <a:r>
              <a:rPr lang="en-US" dirty="0" err="1"/>
              <a:t>della</a:t>
            </a:r>
            <a:r>
              <a:rPr lang="en-US" dirty="0"/>
              <a:t> </a:t>
            </a:r>
            <a:r>
              <a:rPr lang="en-US" dirty="0" err="1"/>
              <a:t>presentazione</a:t>
            </a:r>
            <a:endParaRPr lang="en-US" dirty="0"/>
          </a:p>
        </p:txBody>
      </p:sp>
      <p:sp>
        <p:nvSpPr>
          <p:cNvPr id="16" name="Segnaposto testo 3">
            <a:extLst>
              <a:ext uri="{FF2B5EF4-FFF2-40B4-BE49-F238E27FC236}">
                <a16:creationId xmlns:a16="http://schemas.microsoft.com/office/drawing/2014/main" id="{AD832692-70E2-8840-BC23-462696B54078}"/>
              </a:ext>
            </a:extLst>
          </p:cNvPr>
          <p:cNvSpPr>
            <a:spLocks noGrp="1"/>
          </p:cNvSpPr>
          <p:nvPr>
            <p:ph type="body" sz="quarter" idx="14" hasCustomPrompt="1"/>
          </p:nvPr>
        </p:nvSpPr>
        <p:spPr>
          <a:xfrm>
            <a:off x="832883" y="2050895"/>
            <a:ext cx="8640000" cy="1200000"/>
          </a:xfrm>
          <a:prstGeom prst="rect">
            <a:avLst/>
          </a:prstGeom>
        </p:spPr>
        <p:txBody>
          <a:bodyPr>
            <a:noAutofit/>
          </a:bodyPr>
          <a:lstStyle>
            <a:lvl1pPr marL="0" indent="0">
              <a:buNone/>
              <a:defRPr sz="4000"/>
            </a:lvl1pPr>
          </a:lstStyle>
          <a:p>
            <a:r>
              <a:rPr lang="it-IT" dirty="0"/>
              <a:t>Sottotitolo della presentazione</a:t>
            </a:r>
          </a:p>
        </p:txBody>
      </p:sp>
    </p:spTree>
    <p:extLst>
      <p:ext uri="{BB962C8B-B14F-4D97-AF65-F5344CB8AC3E}">
        <p14:creationId xmlns:p14="http://schemas.microsoft.com/office/powerpoint/2010/main" val="229240262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28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Diapositiva titolo bianca">
    <p:bg>
      <p:bgRef idx="1001">
        <a:schemeClr val="bg1"/>
      </p:bgRef>
    </p:bg>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3DE7DF0B-353D-614B-A6A4-9E9DB8296A3D}"/>
              </a:ext>
            </a:extLst>
          </p:cNvPr>
          <p:cNvPicPr>
            <a:picLocks noChangeAspect="1"/>
          </p:cNvPicPr>
          <p:nvPr userDrawn="1"/>
        </p:nvPicPr>
        <p:blipFill rotWithShape="1">
          <a:blip r:embed="rId2">
            <a:alphaModFix amt="16000"/>
          </a:blip>
          <a:srcRect r="47545"/>
          <a:stretch/>
        </p:blipFill>
        <p:spPr>
          <a:xfrm>
            <a:off x="9965411" y="1773000"/>
            <a:ext cx="2263176" cy="3312000"/>
          </a:xfrm>
          <a:prstGeom prst="rect">
            <a:avLst/>
          </a:prstGeom>
        </p:spPr>
      </p:pic>
      <p:sp>
        <p:nvSpPr>
          <p:cNvPr id="17" name="Date Placeholder 3">
            <a:extLst>
              <a:ext uri="{FF2B5EF4-FFF2-40B4-BE49-F238E27FC236}">
                <a16:creationId xmlns:a16="http://schemas.microsoft.com/office/drawing/2014/main" id="{95BB2430-EC54-3F49-B028-DB3136E85082}"/>
              </a:ext>
            </a:extLst>
          </p:cNvPr>
          <p:cNvSpPr>
            <a:spLocks noGrp="1"/>
          </p:cNvSpPr>
          <p:nvPr>
            <p:ph type="dt" sz="half" idx="10"/>
          </p:nvPr>
        </p:nvSpPr>
        <p:spPr>
          <a:xfrm>
            <a:off x="838200" y="3533996"/>
            <a:ext cx="2743200" cy="365125"/>
          </a:xfrm>
          <a:prstGeom prst="rect">
            <a:avLst/>
          </a:prstGeom>
        </p:spPr>
        <p:txBody>
          <a:bodyPr/>
          <a:lstStyle>
            <a:lvl1pPr algn="l">
              <a:defRPr sz="1867">
                <a:solidFill>
                  <a:schemeClr val="tx2"/>
                </a:solidFill>
              </a:defRPr>
            </a:lvl1pPr>
          </a:lstStyle>
          <a:p>
            <a:fld id="{D7A53673-CE4E-44D2-BFBC-79957A609B2A}" type="datetime1">
              <a:rPr lang="it-IT" smtClean="0"/>
              <a:t>29/05/2023</a:t>
            </a:fld>
            <a:endParaRPr lang="it-IT" dirty="0"/>
          </a:p>
        </p:txBody>
      </p:sp>
      <p:sp>
        <p:nvSpPr>
          <p:cNvPr id="9" name="Title 1">
            <a:extLst>
              <a:ext uri="{FF2B5EF4-FFF2-40B4-BE49-F238E27FC236}">
                <a16:creationId xmlns:a16="http://schemas.microsoft.com/office/drawing/2014/main" id="{7C417767-7ADB-4A4C-8F9B-1B2BAE37C737}"/>
              </a:ext>
            </a:extLst>
          </p:cNvPr>
          <p:cNvSpPr>
            <a:spLocks noGrp="1"/>
          </p:cNvSpPr>
          <p:nvPr>
            <p:ph type="title" hasCustomPrompt="1"/>
          </p:nvPr>
        </p:nvSpPr>
        <p:spPr>
          <a:xfrm>
            <a:off x="838200" y="709328"/>
            <a:ext cx="8643605" cy="1200000"/>
          </a:xfrm>
          <a:prstGeom prst="rect">
            <a:avLst/>
          </a:prstGeom>
        </p:spPr>
        <p:txBody>
          <a:bodyPr anchor="b" anchorCtr="0">
            <a:noAutofit/>
          </a:bodyPr>
          <a:lstStyle>
            <a:lvl1pPr>
              <a:defRPr sz="4533">
                <a:solidFill>
                  <a:schemeClr val="tx2"/>
                </a:solidFill>
              </a:defRPr>
            </a:lvl1pPr>
          </a:lstStyle>
          <a:p>
            <a:r>
              <a:rPr lang="en-US" dirty="0" err="1"/>
              <a:t>Titolo</a:t>
            </a:r>
            <a:r>
              <a:rPr lang="en-US" dirty="0"/>
              <a:t> </a:t>
            </a:r>
            <a:r>
              <a:rPr lang="en-US" dirty="0" err="1"/>
              <a:t>della</a:t>
            </a:r>
            <a:r>
              <a:rPr lang="en-US" dirty="0"/>
              <a:t> </a:t>
            </a:r>
            <a:r>
              <a:rPr lang="en-US" dirty="0" err="1"/>
              <a:t>presentazione</a:t>
            </a:r>
            <a:endParaRPr lang="en-US" dirty="0"/>
          </a:p>
        </p:txBody>
      </p:sp>
      <p:sp>
        <p:nvSpPr>
          <p:cNvPr id="16" name="Segnaposto testo 3">
            <a:extLst>
              <a:ext uri="{FF2B5EF4-FFF2-40B4-BE49-F238E27FC236}">
                <a16:creationId xmlns:a16="http://schemas.microsoft.com/office/drawing/2014/main" id="{AD832692-70E2-8840-BC23-462696B54078}"/>
              </a:ext>
            </a:extLst>
          </p:cNvPr>
          <p:cNvSpPr>
            <a:spLocks noGrp="1"/>
          </p:cNvSpPr>
          <p:nvPr>
            <p:ph type="body" sz="quarter" idx="14" hasCustomPrompt="1"/>
          </p:nvPr>
        </p:nvSpPr>
        <p:spPr>
          <a:xfrm>
            <a:off x="832883" y="2050895"/>
            <a:ext cx="8640000" cy="1200000"/>
          </a:xfrm>
          <a:prstGeom prst="rect">
            <a:avLst/>
          </a:prstGeom>
        </p:spPr>
        <p:txBody>
          <a:bodyPr>
            <a:noAutofit/>
          </a:bodyPr>
          <a:lstStyle>
            <a:lvl1pPr marL="0" indent="0">
              <a:buNone/>
              <a:defRPr sz="4000">
                <a:solidFill>
                  <a:schemeClr val="tx2"/>
                </a:solidFill>
              </a:defRPr>
            </a:lvl1pPr>
          </a:lstStyle>
          <a:p>
            <a:r>
              <a:rPr lang="it-IT" dirty="0"/>
              <a:t>Sottotitolo della presentazione</a:t>
            </a:r>
          </a:p>
        </p:txBody>
      </p:sp>
      <p:pic>
        <p:nvPicPr>
          <p:cNvPr id="7" name="Immagine 6">
            <a:extLst>
              <a:ext uri="{FF2B5EF4-FFF2-40B4-BE49-F238E27FC236}">
                <a16:creationId xmlns:a16="http://schemas.microsoft.com/office/drawing/2014/main" id="{DC01A8F9-5172-554B-96FF-E7CD3BE1E2AF}"/>
              </a:ext>
            </a:extLst>
          </p:cNvPr>
          <p:cNvPicPr>
            <a:picLocks noChangeAspect="1"/>
          </p:cNvPicPr>
          <p:nvPr userDrawn="1"/>
        </p:nvPicPr>
        <p:blipFill>
          <a:blip r:embed="rId3"/>
          <a:stretch>
            <a:fillRect/>
          </a:stretch>
        </p:blipFill>
        <p:spPr>
          <a:xfrm>
            <a:off x="843000" y="6367287"/>
            <a:ext cx="1920000" cy="145655"/>
          </a:xfrm>
          <a:prstGeom prst="rect">
            <a:avLst/>
          </a:prstGeom>
        </p:spPr>
      </p:pic>
      <p:cxnSp>
        <p:nvCxnSpPr>
          <p:cNvPr id="11" name="Connettore 1 10">
            <a:extLst>
              <a:ext uri="{FF2B5EF4-FFF2-40B4-BE49-F238E27FC236}">
                <a16:creationId xmlns:a16="http://schemas.microsoft.com/office/drawing/2014/main" id="{85C5153E-5D42-0047-B4C1-1EBBF1FDA0C0}"/>
              </a:ext>
            </a:extLst>
          </p:cNvPr>
          <p:cNvCxnSpPr/>
          <p:nvPr userDrawn="1"/>
        </p:nvCxnSpPr>
        <p:spPr>
          <a:xfrm>
            <a:off x="2924697"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Connettore 1 11">
            <a:extLst>
              <a:ext uri="{FF2B5EF4-FFF2-40B4-BE49-F238E27FC236}">
                <a16:creationId xmlns:a16="http://schemas.microsoft.com/office/drawing/2014/main" id="{B1321C57-8677-E344-92FE-E760B133C6A0}"/>
              </a:ext>
            </a:extLst>
          </p:cNvPr>
          <p:cNvCxnSpPr>
            <a:cxnSpLocks/>
          </p:cNvCxnSpPr>
          <p:nvPr userDrawn="1"/>
        </p:nvCxnSpPr>
        <p:spPr>
          <a:xfrm>
            <a:off x="10486049"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Connettore 1 12">
            <a:extLst>
              <a:ext uri="{FF2B5EF4-FFF2-40B4-BE49-F238E27FC236}">
                <a16:creationId xmlns:a16="http://schemas.microsoft.com/office/drawing/2014/main" id="{904A8031-617C-2840-9092-C2D7EA7CC295}"/>
              </a:ext>
            </a:extLst>
          </p:cNvPr>
          <p:cNvCxnSpPr/>
          <p:nvPr userDrawn="1"/>
        </p:nvCxnSpPr>
        <p:spPr>
          <a:xfrm>
            <a:off x="6096000"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Footer Placeholder 4">
            <a:extLst>
              <a:ext uri="{FF2B5EF4-FFF2-40B4-BE49-F238E27FC236}">
                <a16:creationId xmlns:a16="http://schemas.microsoft.com/office/drawing/2014/main" id="{16171C6E-6A4B-174C-854B-5F6FD629F7BE}"/>
              </a:ext>
            </a:extLst>
          </p:cNvPr>
          <p:cNvSpPr>
            <a:spLocks noGrp="1"/>
          </p:cNvSpPr>
          <p:nvPr>
            <p:ph type="ftr" sz="quarter" idx="11"/>
          </p:nvPr>
        </p:nvSpPr>
        <p:spPr>
          <a:xfrm>
            <a:off x="3525888" y="6356351"/>
            <a:ext cx="2400000" cy="364800"/>
          </a:xfrm>
          <a:prstGeom prst="rect">
            <a:avLst/>
          </a:prstGeom>
        </p:spPr>
        <p:txBody>
          <a:bodyPr/>
          <a:lstStyle>
            <a:lvl1pPr algn="r">
              <a:defRPr sz="1067">
                <a:solidFill>
                  <a:schemeClr val="tx2"/>
                </a:solidFill>
              </a:defRPr>
            </a:lvl1pPr>
          </a:lstStyle>
          <a:p>
            <a:r>
              <a:rPr lang="it-IT"/>
              <a:t>ESG website – requisiti grafici</a:t>
            </a:r>
            <a:endParaRPr lang="it-IT" dirty="0"/>
          </a:p>
        </p:txBody>
      </p:sp>
      <p:sp>
        <p:nvSpPr>
          <p:cNvPr id="15" name="Slide Number Placeholder 5">
            <a:extLst>
              <a:ext uri="{FF2B5EF4-FFF2-40B4-BE49-F238E27FC236}">
                <a16:creationId xmlns:a16="http://schemas.microsoft.com/office/drawing/2014/main" id="{5ED35948-8044-9946-B545-B8964EF58DD2}"/>
              </a:ext>
            </a:extLst>
          </p:cNvPr>
          <p:cNvSpPr>
            <a:spLocks noGrp="1"/>
          </p:cNvSpPr>
          <p:nvPr>
            <p:ph type="sldNum" sz="quarter" idx="12"/>
          </p:nvPr>
        </p:nvSpPr>
        <p:spPr>
          <a:xfrm>
            <a:off x="10489800" y="6356351"/>
            <a:ext cx="864000" cy="364800"/>
          </a:xfrm>
          <a:prstGeom prst="rect">
            <a:avLst/>
          </a:prstGeom>
        </p:spPr>
        <p:txBody>
          <a:bodyPr/>
          <a:lstStyle>
            <a:lvl1pPr>
              <a:defRPr sz="1067">
                <a:solidFill>
                  <a:schemeClr val="tx2"/>
                </a:solidFill>
              </a:defRPr>
            </a:lvl1pPr>
          </a:lstStyle>
          <a:p>
            <a:fld id="{A9319F9E-F2D9-FB4E-80B1-3EC196E3728B}" type="slidenum">
              <a:rPr lang="it-IT" smtClean="0"/>
              <a:pPr/>
              <a:t>‹N›</a:t>
            </a:fld>
            <a:endParaRPr lang="it-IT" dirty="0"/>
          </a:p>
        </p:txBody>
      </p:sp>
      <p:sp>
        <p:nvSpPr>
          <p:cNvPr id="18" name="Date Placeholder 3">
            <a:extLst>
              <a:ext uri="{FF2B5EF4-FFF2-40B4-BE49-F238E27FC236}">
                <a16:creationId xmlns:a16="http://schemas.microsoft.com/office/drawing/2014/main" id="{74624778-9DE3-F74C-85C9-14C84D413CA7}"/>
              </a:ext>
            </a:extLst>
          </p:cNvPr>
          <p:cNvSpPr txBox="1">
            <a:spLocks/>
          </p:cNvSpPr>
          <p:nvPr userDrawn="1"/>
        </p:nvSpPr>
        <p:spPr>
          <a:xfrm>
            <a:off x="7572737" y="6356351"/>
            <a:ext cx="2743200" cy="365125"/>
          </a:xfrm>
          <a:prstGeom prst="rect">
            <a:avLst/>
          </a:prstGeom>
        </p:spPr>
        <p:txBody>
          <a:bodyPr vert="horz" lIns="0" tIns="0" rIns="0" bIns="0" rtlCol="0" anchor="t" anchorCtr="0"/>
          <a:lstStyle>
            <a:defPPr>
              <a:defRPr lang="it-IT"/>
            </a:defPPr>
            <a:lvl1pPr marL="0" algn="r" defTabSz="685800" rtl="0" eaLnBrk="1" latinLnBrk="0" hangingPunct="1">
              <a:defRPr sz="800" kern="1200">
                <a:solidFill>
                  <a:schemeClr val="tx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A82CB01-32C8-0C4B-8930-EC70FC53941D}" type="datetime1">
              <a:rPr lang="it-IT" sz="1067" smtClean="0"/>
              <a:pPr/>
              <a:t>29/05/2023</a:t>
            </a:fld>
            <a:endParaRPr lang="it-IT" sz="1067" dirty="0"/>
          </a:p>
        </p:txBody>
      </p:sp>
      <p:pic>
        <p:nvPicPr>
          <p:cNvPr id="20" name="Immagine 19">
            <a:extLst>
              <a:ext uri="{FF2B5EF4-FFF2-40B4-BE49-F238E27FC236}">
                <a16:creationId xmlns:a16="http://schemas.microsoft.com/office/drawing/2014/main" id="{A111B911-5414-E44A-812A-D7D964CE2EA7}"/>
              </a:ext>
            </a:extLst>
          </p:cNvPr>
          <p:cNvPicPr>
            <a:picLocks noChangeAspect="1"/>
          </p:cNvPicPr>
          <p:nvPr userDrawn="1"/>
        </p:nvPicPr>
        <p:blipFill>
          <a:blip r:embed="rId3"/>
          <a:stretch>
            <a:fillRect/>
          </a:stretch>
        </p:blipFill>
        <p:spPr>
          <a:xfrm>
            <a:off x="838201" y="4817252"/>
            <a:ext cx="4049468" cy="307200"/>
          </a:xfrm>
          <a:prstGeom prst="rect">
            <a:avLst/>
          </a:prstGeom>
        </p:spPr>
      </p:pic>
    </p:spTree>
    <p:extLst>
      <p:ext uri="{BB962C8B-B14F-4D97-AF65-F5344CB8AC3E}">
        <p14:creationId xmlns:p14="http://schemas.microsoft.com/office/powerpoint/2010/main" val="167961017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288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Diapositiva indice">
    <p:bg>
      <p:bgRef idx="1001">
        <a:schemeClr val="bg2"/>
      </p:bgRef>
    </p:bg>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40478FB8-AEFF-D74C-B239-B4B41B6E14EA}"/>
              </a:ext>
            </a:extLst>
          </p:cNvPr>
          <p:cNvSpPr/>
          <p:nvPr userDrawn="1"/>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2400" dirty="0"/>
          </a:p>
        </p:txBody>
      </p:sp>
      <p:sp>
        <p:nvSpPr>
          <p:cNvPr id="30" name="Title 1">
            <a:extLst>
              <a:ext uri="{FF2B5EF4-FFF2-40B4-BE49-F238E27FC236}">
                <a16:creationId xmlns:a16="http://schemas.microsoft.com/office/drawing/2014/main" id="{5C6646BC-B4B1-B146-AF1D-305DA15C6BD6}"/>
              </a:ext>
            </a:extLst>
          </p:cNvPr>
          <p:cNvSpPr>
            <a:spLocks noGrp="1"/>
          </p:cNvSpPr>
          <p:nvPr>
            <p:ph type="title" hasCustomPrompt="1"/>
          </p:nvPr>
        </p:nvSpPr>
        <p:spPr>
          <a:xfrm>
            <a:off x="838200" y="280071"/>
            <a:ext cx="9598773" cy="432355"/>
          </a:xfrm>
          <a:prstGeom prst="rect">
            <a:avLst/>
          </a:prstGeom>
        </p:spPr>
        <p:txBody>
          <a:bodyPr>
            <a:noAutofit/>
          </a:bodyPr>
          <a:lstStyle>
            <a:lvl1pPr>
              <a:defRPr sz="3200">
                <a:solidFill>
                  <a:schemeClr val="tx2"/>
                </a:solidFill>
                <a:latin typeface="+mn-lt"/>
              </a:defRPr>
            </a:lvl1pPr>
          </a:lstStyle>
          <a:p>
            <a:r>
              <a:rPr lang="en-US" dirty="0" err="1"/>
              <a:t>Indice</a:t>
            </a:r>
            <a:endParaRPr lang="en-US" dirty="0"/>
          </a:p>
        </p:txBody>
      </p:sp>
      <p:sp>
        <p:nvSpPr>
          <p:cNvPr id="31" name="Content Placeholder 2">
            <a:extLst>
              <a:ext uri="{FF2B5EF4-FFF2-40B4-BE49-F238E27FC236}">
                <a16:creationId xmlns:a16="http://schemas.microsoft.com/office/drawing/2014/main" id="{6D949CC6-2829-1B49-9B63-913EBF887443}"/>
              </a:ext>
            </a:extLst>
          </p:cNvPr>
          <p:cNvSpPr>
            <a:spLocks noGrp="1"/>
          </p:cNvSpPr>
          <p:nvPr>
            <p:ph sz="half" idx="1"/>
          </p:nvPr>
        </p:nvSpPr>
        <p:spPr>
          <a:xfrm>
            <a:off x="838200" y="1614345"/>
            <a:ext cx="5088000" cy="4351339"/>
          </a:xfrm>
          <a:prstGeom prst="rect">
            <a:avLst/>
          </a:prstGeom>
        </p:spPr>
        <p:txBody>
          <a:bodyPr/>
          <a:lstStyle>
            <a:lvl1pPr>
              <a:lnSpc>
                <a:spcPct val="100000"/>
              </a:lnSpc>
              <a:defRPr>
                <a:solidFill>
                  <a:schemeClr val="bg2"/>
                </a:solidFill>
              </a:defRPr>
            </a:lvl1pPr>
          </a:lstStyle>
          <a:p>
            <a:pPr lvl="0"/>
            <a:r>
              <a:rPr lang="it-IT" dirty="0"/>
              <a:t>Modifica gli stili del testo dello schema
Secondo livello
Terzo livello
Quarto livello
Quinto livello</a:t>
            </a:r>
            <a:endParaRPr lang="en-US" dirty="0"/>
          </a:p>
        </p:txBody>
      </p:sp>
      <p:sp>
        <p:nvSpPr>
          <p:cNvPr id="32" name="Content Placeholder 3">
            <a:extLst>
              <a:ext uri="{FF2B5EF4-FFF2-40B4-BE49-F238E27FC236}">
                <a16:creationId xmlns:a16="http://schemas.microsoft.com/office/drawing/2014/main" id="{5A6B4646-7A2F-3449-A393-271558BF2371}"/>
              </a:ext>
            </a:extLst>
          </p:cNvPr>
          <p:cNvSpPr>
            <a:spLocks noGrp="1"/>
          </p:cNvSpPr>
          <p:nvPr>
            <p:ph sz="half" idx="2"/>
          </p:nvPr>
        </p:nvSpPr>
        <p:spPr>
          <a:xfrm>
            <a:off x="6265800" y="1614345"/>
            <a:ext cx="5088000" cy="4351339"/>
          </a:xfrm>
          <a:prstGeom prst="rect">
            <a:avLst/>
          </a:prstGeom>
        </p:spPr>
        <p:txBody>
          <a:bodyPr/>
          <a:lstStyle>
            <a:lvl1pPr>
              <a:lnSpc>
                <a:spcPct val="100000"/>
              </a:lnSpc>
              <a:defRPr>
                <a:solidFill>
                  <a:schemeClr val="bg2"/>
                </a:solidFill>
              </a:defRPr>
            </a:lvl1pPr>
          </a:lstStyle>
          <a:p>
            <a:pPr lvl="0"/>
            <a:r>
              <a:rPr lang="it-IT" dirty="0"/>
              <a:t>Modifica gli stili del testo dello schema
Secondo livello
Terzo livello
Quarto livello
Quinto livello</a:t>
            </a:r>
            <a:endParaRPr lang="en-US" dirty="0"/>
          </a:p>
        </p:txBody>
      </p:sp>
      <p:pic>
        <p:nvPicPr>
          <p:cNvPr id="33" name="Immagine 32">
            <a:extLst>
              <a:ext uri="{FF2B5EF4-FFF2-40B4-BE49-F238E27FC236}">
                <a16:creationId xmlns:a16="http://schemas.microsoft.com/office/drawing/2014/main" id="{336EF5BA-C53F-2945-8F6A-753915D5435C}"/>
              </a:ext>
            </a:extLst>
          </p:cNvPr>
          <p:cNvPicPr>
            <a:picLocks noChangeAspect="1"/>
          </p:cNvPicPr>
          <p:nvPr userDrawn="1"/>
        </p:nvPicPr>
        <p:blipFill>
          <a:blip r:embed="rId2"/>
          <a:stretch>
            <a:fillRect/>
          </a:stretch>
        </p:blipFill>
        <p:spPr>
          <a:xfrm>
            <a:off x="843000" y="6367287"/>
            <a:ext cx="1920000" cy="145655"/>
          </a:xfrm>
          <a:prstGeom prst="rect">
            <a:avLst/>
          </a:prstGeom>
        </p:spPr>
      </p:pic>
      <p:cxnSp>
        <p:nvCxnSpPr>
          <p:cNvPr id="36" name="Connettore 1 35">
            <a:extLst>
              <a:ext uri="{FF2B5EF4-FFF2-40B4-BE49-F238E27FC236}">
                <a16:creationId xmlns:a16="http://schemas.microsoft.com/office/drawing/2014/main" id="{826FB41B-91D3-D24E-B89A-3CB65762CB63}"/>
              </a:ext>
            </a:extLst>
          </p:cNvPr>
          <p:cNvCxnSpPr/>
          <p:nvPr userDrawn="1"/>
        </p:nvCxnSpPr>
        <p:spPr>
          <a:xfrm>
            <a:off x="2924697"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7" name="Connettore 1 36">
            <a:extLst>
              <a:ext uri="{FF2B5EF4-FFF2-40B4-BE49-F238E27FC236}">
                <a16:creationId xmlns:a16="http://schemas.microsoft.com/office/drawing/2014/main" id="{3941BB6A-E795-2044-B0E8-244903E0FF6A}"/>
              </a:ext>
            </a:extLst>
          </p:cNvPr>
          <p:cNvCxnSpPr>
            <a:cxnSpLocks/>
          </p:cNvCxnSpPr>
          <p:nvPr userDrawn="1"/>
        </p:nvCxnSpPr>
        <p:spPr>
          <a:xfrm>
            <a:off x="10486049"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8" name="Connettore 1 37">
            <a:extLst>
              <a:ext uri="{FF2B5EF4-FFF2-40B4-BE49-F238E27FC236}">
                <a16:creationId xmlns:a16="http://schemas.microsoft.com/office/drawing/2014/main" id="{91F75E24-3489-E146-8842-55D1149F639E}"/>
              </a:ext>
            </a:extLst>
          </p:cNvPr>
          <p:cNvCxnSpPr/>
          <p:nvPr userDrawn="1"/>
        </p:nvCxnSpPr>
        <p:spPr>
          <a:xfrm>
            <a:off x="6096000"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Footer Placeholder 4">
            <a:extLst>
              <a:ext uri="{FF2B5EF4-FFF2-40B4-BE49-F238E27FC236}">
                <a16:creationId xmlns:a16="http://schemas.microsoft.com/office/drawing/2014/main" id="{05E683C9-817E-4441-9AAF-25F7A503D4FF}"/>
              </a:ext>
            </a:extLst>
          </p:cNvPr>
          <p:cNvSpPr>
            <a:spLocks noGrp="1"/>
          </p:cNvSpPr>
          <p:nvPr>
            <p:ph type="ftr" sz="quarter" idx="11"/>
          </p:nvPr>
        </p:nvSpPr>
        <p:spPr>
          <a:xfrm>
            <a:off x="3525888" y="6356351"/>
            <a:ext cx="2400000" cy="364800"/>
          </a:xfrm>
          <a:prstGeom prst="rect">
            <a:avLst/>
          </a:prstGeom>
        </p:spPr>
        <p:txBody>
          <a:bodyPr/>
          <a:lstStyle>
            <a:lvl1pPr algn="r">
              <a:defRPr sz="1067">
                <a:solidFill>
                  <a:schemeClr val="tx2"/>
                </a:solidFill>
              </a:defRPr>
            </a:lvl1pPr>
          </a:lstStyle>
          <a:p>
            <a:r>
              <a:rPr lang="it-IT"/>
              <a:t>ESG website – requisiti grafici</a:t>
            </a:r>
            <a:endParaRPr lang="it-IT" dirty="0"/>
          </a:p>
        </p:txBody>
      </p:sp>
      <p:sp>
        <p:nvSpPr>
          <p:cNvPr id="14" name="Slide Number Placeholder 5">
            <a:extLst>
              <a:ext uri="{FF2B5EF4-FFF2-40B4-BE49-F238E27FC236}">
                <a16:creationId xmlns:a16="http://schemas.microsoft.com/office/drawing/2014/main" id="{D29BA249-6171-064A-84F6-C86564EF0FBB}"/>
              </a:ext>
            </a:extLst>
          </p:cNvPr>
          <p:cNvSpPr>
            <a:spLocks noGrp="1"/>
          </p:cNvSpPr>
          <p:nvPr>
            <p:ph type="sldNum" sz="quarter" idx="12"/>
          </p:nvPr>
        </p:nvSpPr>
        <p:spPr>
          <a:xfrm>
            <a:off x="10489800" y="6356351"/>
            <a:ext cx="864000" cy="364800"/>
          </a:xfrm>
          <a:prstGeom prst="rect">
            <a:avLst/>
          </a:prstGeom>
        </p:spPr>
        <p:txBody>
          <a:bodyPr/>
          <a:lstStyle>
            <a:lvl1pPr>
              <a:defRPr sz="1067">
                <a:solidFill>
                  <a:schemeClr val="tx2"/>
                </a:solidFill>
              </a:defRPr>
            </a:lvl1pPr>
          </a:lstStyle>
          <a:p>
            <a:fld id="{A9319F9E-F2D9-FB4E-80B1-3EC196E3728B}" type="slidenum">
              <a:rPr lang="it-IT" smtClean="0"/>
              <a:pPr/>
              <a:t>‹N›</a:t>
            </a:fld>
            <a:endParaRPr lang="it-IT" dirty="0"/>
          </a:p>
        </p:txBody>
      </p:sp>
      <p:sp>
        <p:nvSpPr>
          <p:cNvPr id="15" name="Date Placeholder 3">
            <a:extLst>
              <a:ext uri="{FF2B5EF4-FFF2-40B4-BE49-F238E27FC236}">
                <a16:creationId xmlns:a16="http://schemas.microsoft.com/office/drawing/2014/main" id="{66D4ACD5-A092-EA48-BA41-8AAFAE56A709}"/>
              </a:ext>
            </a:extLst>
          </p:cNvPr>
          <p:cNvSpPr>
            <a:spLocks noGrp="1"/>
          </p:cNvSpPr>
          <p:nvPr>
            <p:ph type="dt" sz="half" idx="10"/>
          </p:nvPr>
        </p:nvSpPr>
        <p:spPr>
          <a:xfrm>
            <a:off x="7572737" y="6356351"/>
            <a:ext cx="2743200" cy="365125"/>
          </a:xfrm>
          <a:prstGeom prst="rect">
            <a:avLst/>
          </a:prstGeom>
        </p:spPr>
        <p:txBody>
          <a:bodyPr/>
          <a:lstStyle>
            <a:lvl1pPr algn="r">
              <a:defRPr sz="1067">
                <a:solidFill>
                  <a:schemeClr val="tx2"/>
                </a:solidFill>
              </a:defRPr>
            </a:lvl1pPr>
          </a:lstStyle>
          <a:p>
            <a:fld id="{FDA9ACB5-5D21-4E46-9BF8-74F7B6D3F283}" type="datetime1">
              <a:rPr lang="it-IT" smtClean="0"/>
              <a:t>29/05/2023</a:t>
            </a:fld>
            <a:endParaRPr lang="it-IT" dirty="0"/>
          </a:p>
        </p:txBody>
      </p:sp>
    </p:spTree>
    <p:extLst>
      <p:ext uri="{BB962C8B-B14F-4D97-AF65-F5344CB8AC3E}">
        <p14:creationId xmlns:p14="http://schemas.microsoft.com/office/powerpoint/2010/main" val="153380834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303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Diapositiva divisorio">
    <p:bg>
      <p:bgRef idx="1001">
        <a:schemeClr val="bg2"/>
      </p:bgRef>
    </p:bg>
    <p:spTree>
      <p:nvGrpSpPr>
        <p:cNvPr id="1" name=""/>
        <p:cNvGrpSpPr/>
        <p:nvPr/>
      </p:nvGrpSpPr>
      <p:grpSpPr>
        <a:xfrm>
          <a:off x="0" y="0"/>
          <a:ext cx="0" cy="0"/>
          <a:chOff x="0" y="0"/>
          <a:chExt cx="0" cy="0"/>
        </a:xfrm>
      </p:grpSpPr>
      <p:pic>
        <p:nvPicPr>
          <p:cNvPr id="12" name="Immagine 11">
            <a:extLst>
              <a:ext uri="{FF2B5EF4-FFF2-40B4-BE49-F238E27FC236}">
                <a16:creationId xmlns:a16="http://schemas.microsoft.com/office/drawing/2014/main" id="{CB266BA5-CC0B-F64C-8765-205A115E5483}"/>
              </a:ext>
            </a:extLst>
          </p:cNvPr>
          <p:cNvPicPr>
            <a:picLocks noChangeAspect="1"/>
          </p:cNvPicPr>
          <p:nvPr userDrawn="1"/>
        </p:nvPicPr>
        <p:blipFill>
          <a:blip r:embed="rId2"/>
          <a:stretch>
            <a:fillRect/>
          </a:stretch>
        </p:blipFill>
        <p:spPr>
          <a:xfrm>
            <a:off x="838200" y="6366922"/>
            <a:ext cx="1924800" cy="146020"/>
          </a:xfrm>
          <a:prstGeom prst="rect">
            <a:avLst/>
          </a:prstGeom>
        </p:spPr>
      </p:pic>
      <p:sp>
        <p:nvSpPr>
          <p:cNvPr id="13" name="Footer Placeholder 4">
            <a:extLst>
              <a:ext uri="{FF2B5EF4-FFF2-40B4-BE49-F238E27FC236}">
                <a16:creationId xmlns:a16="http://schemas.microsoft.com/office/drawing/2014/main" id="{86A3D32E-9207-064F-BCEF-26A0411AFE5A}"/>
              </a:ext>
            </a:extLst>
          </p:cNvPr>
          <p:cNvSpPr>
            <a:spLocks noGrp="1"/>
          </p:cNvSpPr>
          <p:nvPr>
            <p:ph type="ftr" sz="quarter" idx="11"/>
          </p:nvPr>
        </p:nvSpPr>
        <p:spPr>
          <a:xfrm>
            <a:off x="3525888" y="6356351"/>
            <a:ext cx="2400000" cy="364800"/>
          </a:xfrm>
          <a:prstGeom prst="rect">
            <a:avLst/>
          </a:prstGeom>
        </p:spPr>
        <p:txBody>
          <a:bodyPr/>
          <a:lstStyle>
            <a:lvl1pPr algn="r">
              <a:defRPr sz="1067">
                <a:solidFill>
                  <a:schemeClr val="bg1"/>
                </a:solidFill>
              </a:defRPr>
            </a:lvl1pPr>
          </a:lstStyle>
          <a:p>
            <a:r>
              <a:rPr lang="it-IT"/>
              <a:t>ESG website – requisiti grafici</a:t>
            </a:r>
            <a:endParaRPr lang="it-IT" dirty="0"/>
          </a:p>
        </p:txBody>
      </p:sp>
      <p:sp>
        <p:nvSpPr>
          <p:cNvPr id="14" name="Slide Number Placeholder 5">
            <a:extLst>
              <a:ext uri="{FF2B5EF4-FFF2-40B4-BE49-F238E27FC236}">
                <a16:creationId xmlns:a16="http://schemas.microsoft.com/office/drawing/2014/main" id="{2ACFE53C-6DA0-C245-9287-02F09166D715}"/>
              </a:ext>
            </a:extLst>
          </p:cNvPr>
          <p:cNvSpPr>
            <a:spLocks noGrp="1"/>
          </p:cNvSpPr>
          <p:nvPr>
            <p:ph type="sldNum" sz="quarter" idx="12"/>
          </p:nvPr>
        </p:nvSpPr>
        <p:spPr>
          <a:xfrm>
            <a:off x="10489800" y="6356351"/>
            <a:ext cx="864000" cy="364800"/>
          </a:xfrm>
          <a:prstGeom prst="rect">
            <a:avLst/>
          </a:prstGeom>
        </p:spPr>
        <p:txBody>
          <a:bodyPr/>
          <a:lstStyle>
            <a:lvl1pPr>
              <a:defRPr sz="1067">
                <a:solidFill>
                  <a:schemeClr val="bg1"/>
                </a:solidFill>
              </a:defRPr>
            </a:lvl1pPr>
          </a:lstStyle>
          <a:p>
            <a:fld id="{A9319F9E-F2D9-FB4E-80B1-3EC196E3728B}" type="slidenum">
              <a:rPr lang="it-IT" smtClean="0"/>
              <a:pPr/>
              <a:t>‹N›</a:t>
            </a:fld>
            <a:endParaRPr lang="it-IT" dirty="0"/>
          </a:p>
        </p:txBody>
      </p:sp>
      <p:cxnSp>
        <p:nvCxnSpPr>
          <p:cNvPr id="15" name="Connettore 1 14">
            <a:extLst>
              <a:ext uri="{FF2B5EF4-FFF2-40B4-BE49-F238E27FC236}">
                <a16:creationId xmlns:a16="http://schemas.microsoft.com/office/drawing/2014/main" id="{A15519BE-FFB2-A247-821C-47AB1D9D4F0C}"/>
              </a:ext>
            </a:extLst>
          </p:cNvPr>
          <p:cNvCxnSpPr/>
          <p:nvPr userDrawn="1"/>
        </p:nvCxnSpPr>
        <p:spPr>
          <a:xfrm>
            <a:off x="2924697" y="6356351"/>
            <a:ext cx="0" cy="364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Connettore 1 15">
            <a:extLst>
              <a:ext uri="{FF2B5EF4-FFF2-40B4-BE49-F238E27FC236}">
                <a16:creationId xmlns:a16="http://schemas.microsoft.com/office/drawing/2014/main" id="{E9A47234-3F2D-7546-8684-1CF46DF239BA}"/>
              </a:ext>
            </a:extLst>
          </p:cNvPr>
          <p:cNvCxnSpPr>
            <a:cxnSpLocks/>
          </p:cNvCxnSpPr>
          <p:nvPr userDrawn="1"/>
        </p:nvCxnSpPr>
        <p:spPr>
          <a:xfrm>
            <a:off x="10486049" y="6356351"/>
            <a:ext cx="0" cy="364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Connettore 1 17">
            <a:extLst>
              <a:ext uri="{FF2B5EF4-FFF2-40B4-BE49-F238E27FC236}">
                <a16:creationId xmlns:a16="http://schemas.microsoft.com/office/drawing/2014/main" id="{E0712ED8-C7D4-2740-AA94-A1958028A9AC}"/>
              </a:ext>
            </a:extLst>
          </p:cNvPr>
          <p:cNvCxnSpPr/>
          <p:nvPr userDrawn="1"/>
        </p:nvCxnSpPr>
        <p:spPr>
          <a:xfrm>
            <a:off x="6096000" y="6356351"/>
            <a:ext cx="0" cy="364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E97A0916-7F5A-334E-A6D8-944B9975BDF8}"/>
              </a:ext>
            </a:extLst>
          </p:cNvPr>
          <p:cNvSpPr>
            <a:spLocks noGrp="1"/>
          </p:cNvSpPr>
          <p:nvPr>
            <p:ph type="dt" sz="half" idx="10"/>
          </p:nvPr>
        </p:nvSpPr>
        <p:spPr>
          <a:xfrm>
            <a:off x="7572737" y="6356351"/>
            <a:ext cx="2743200" cy="365125"/>
          </a:xfrm>
          <a:prstGeom prst="rect">
            <a:avLst/>
          </a:prstGeom>
        </p:spPr>
        <p:txBody>
          <a:bodyPr/>
          <a:lstStyle>
            <a:lvl1pPr algn="r">
              <a:defRPr sz="1067">
                <a:solidFill>
                  <a:schemeClr val="bg1"/>
                </a:solidFill>
              </a:defRPr>
            </a:lvl1pPr>
          </a:lstStyle>
          <a:p>
            <a:fld id="{F7883922-A86C-4E4B-8F2F-3A8B807EAEF3}" type="datetime1">
              <a:rPr lang="it-IT" smtClean="0"/>
              <a:t>29/05/2023</a:t>
            </a:fld>
            <a:endParaRPr lang="it-IT" dirty="0"/>
          </a:p>
        </p:txBody>
      </p:sp>
      <p:sp>
        <p:nvSpPr>
          <p:cNvPr id="23" name="Title 1">
            <a:extLst>
              <a:ext uri="{FF2B5EF4-FFF2-40B4-BE49-F238E27FC236}">
                <a16:creationId xmlns:a16="http://schemas.microsoft.com/office/drawing/2014/main" id="{004F783A-A068-C140-8315-D6C677EC24E4}"/>
              </a:ext>
            </a:extLst>
          </p:cNvPr>
          <p:cNvSpPr>
            <a:spLocks noGrp="1"/>
          </p:cNvSpPr>
          <p:nvPr>
            <p:ph type="title" hasCustomPrompt="1"/>
          </p:nvPr>
        </p:nvSpPr>
        <p:spPr>
          <a:xfrm>
            <a:off x="838200" y="709328"/>
            <a:ext cx="9598773" cy="1200000"/>
          </a:xfrm>
          <a:prstGeom prst="rect">
            <a:avLst/>
          </a:prstGeom>
        </p:spPr>
        <p:txBody>
          <a:bodyPr anchor="b" anchorCtr="0">
            <a:noAutofit/>
          </a:bodyPr>
          <a:lstStyle>
            <a:lvl1pPr>
              <a:defRPr sz="4533">
                <a:solidFill>
                  <a:schemeClr val="bg1"/>
                </a:solidFill>
              </a:defRPr>
            </a:lvl1pPr>
          </a:lstStyle>
          <a:p>
            <a:r>
              <a:rPr lang="en-US" dirty="0" err="1"/>
              <a:t>Titolo</a:t>
            </a:r>
            <a:r>
              <a:rPr lang="en-US" dirty="0"/>
              <a:t> del </a:t>
            </a:r>
            <a:r>
              <a:rPr lang="en-US" dirty="0" err="1"/>
              <a:t>divisorio</a:t>
            </a:r>
            <a:endParaRPr lang="en-US" dirty="0"/>
          </a:p>
        </p:txBody>
      </p:sp>
      <p:sp>
        <p:nvSpPr>
          <p:cNvPr id="26" name="Segnaposto testo 3">
            <a:extLst>
              <a:ext uri="{FF2B5EF4-FFF2-40B4-BE49-F238E27FC236}">
                <a16:creationId xmlns:a16="http://schemas.microsoft.com/office/drawing/2014/main" id="{EE1426C2-7AED-0040-8736-AC952B0ED954}"/>
              </a:ext>
            </a:extLst>
          </p:cNvPr>
          <p:cNvSpPr>
            <a:spLocks noGrp="1"/>
          </p:cNvSpPr>
          <p:nvPr>
            <p:ph type="body" sz="quarter" idx="14" hasCustomPrompt="1"/>
          </p:nvPr>
        </p:nvSpPr>
        <p:spPr>
          <a:xfrm>
            <a:off x="832883" y="2050895"/>
            <a:ext cx="9604659" cy="1200000"/>
          </a:xfrm>
          <a:prstGeom prst="rect">
            <a:avLst/>
          </a:prstGeom>
        </p:spPr>
        <p:txBody>
          <a:bodyPr>
            <a:noAutofit/>
          </a:bodyPr>
          <a:lstStyle>
            <a:lvl1pPr marL="0" indent="0">
              <a:buNone/>
              <a:defRPr sz="4267">
                <a:solidFill>
                  <a:schemeClr val="bg1"/>
                </a:solidFill>
              </a:defRPr>
            </a:lvl1pPr>
          </a:lstStyle>
          <a:p>
            <a:r>
              <a:rPr lang="it-IT" dirty="0"/>
              <a:t>Sottotitolo della presentazione</a:t>
            </a:r>
          </a:p>
        </p:txBody>
      </p:sp>
    </p:spTree>
    <p:extLst>
      <p:ext uri="{BB962C8B-B14F-4D97-AF65-F5344CB8AC3E}">
        <p14:creationId xmlns:p14="http://schemas.microsoft.com/office/powerpoint/2010/main" val="341651627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303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Titolo e tes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280071"/>
            <a:ext cx="9598773" cy="432355"/>
          </a:xfrm>
          <a:prstGeom prst="rect">
            <a:avLst/>
          </a:prstGeom>
        </p:spPr>
        <p:txBody>
          <a:bodyPr>
            <a:noAutofit/>
          </a:bodyPr>
          <a:lstStyle>
            <a:lvl1pPr>
              <a:defRPr sz="3200">
                <a:solidFill>
                  <a:schemeClr val="tx2"/>
                </a:solidFill>
                <a:latin typeface="+mn-lt"/>
              </a:defRPr>
            </a:lvl1pPr>
          </a:lstStyle>
          <a:p>
            <a:r>
              <a:rPr lang="en-US" dirty="0" err="1"/>
              <a:t>Titolo</a:t>
            </a:r>
            <a:r>
              <a:rPr lang="en-US" dirty="0"/>
              <a:t> </a:t>
            </a:r>
            <a:r>
              <a:rPr lang="en-US" dirty="0" err="1"/>
              <a:t>della</a:t>
            </a:r>
            <a:r>
              <a:rPr lang="en-US" dirty="0"/>
              <a:t> slide</a:t>
            </a:r>
          </a:p>
        </p:txBody>
      </p:sp>
      <p:sp>
        <p:nvSpPr>
          <p:cNvPr id="24" name="Segnaposto testo 3">
            <a:extLst>
              <a:ext uri="{FF2B5EF4-FFF2-40B4-BE49-F238E27FC236}">
                <a16:creationId xmlns:a16="http://schemas.microsoft.com/office/drawing/2014/main" id="{E181BF49-E0AD-C948-BD57-669CA0D09457}"/>
              </a:ext>
            </a:extLst>
          </p:cNvPr>
          <p:cNvSpPr>
            <a:spLocks noGrp="1"/>
          </p:cNvSpPr>
          <p:nvPr>
            <p:ph type="body" sz="quarter" idx="15" hasCustomPrompt="1"/>
          </p:nvPr>
        </p:nvSpPr>
        <p:spPr>
          <a:xfrm>
            <a:off x="838200" y="735728"/>
            <a:ext cx="9600000" cy="768000"/>
          </a:xfrm>
          <a:prstGeom prst="rect">
            <a:avLst/>
          </a:prstGeom>
        </p:spPr>
        <p:txBody>
          <a:bodyPr>
            <a:noAutofit/>
          </a:bodyPr>
          <a:lstStyle>
            <a:lvl1pPr marL="0" indent="0">
              <a:buNone/>
              <a:defRPr sz="2933">
                <a:solidFill>
                  <a:schemeClr val="accent3"/>
                </a:solidFill>
              </a:defRPr>
            </a:lvl1pPr>
          </a:lstStyle>
          <a:p>
            <a:r>
              <a:rPr lang="it-IT" dirty="0"/>
              <a:t>Sottotitolo della slide</a:t>
            </a:r>
          </a:p>
        </p:txBody>
      </p:sp>
      <p:sp>
        <p:nvSpPr>
          <p:cNvPr id="25" name="Segnaposto testo 11">
            <a:extLst>
              <a:ext uri="{FF2B5EF4-FFF2-40B4-BE49-F238E27FC236}">
                <a16:creationId xmlns:a16="http://schemas.microsoft.com/office/drawing/2014/main" id="{B5BF2C85-0388-2240-87D9-CBA04689FB8A}"/>
              </a:ext>
            </a:extLst>
          </p:cNvPr>
          <p:cNvSpPr>
            <a:spLocks noGrp="1"/>
          </p:cNvSpPr>
          <p:nvPr>
            <p:ph type="body" sz="quarter" idx="14"/>
          </p:nvPr>
        </p:nvSpPr>
        <p:spPr>
          <a:xfrm>
            <a:off x="838200" y="1614345"/>
            <a:ext cx="9600000" cy="4320000"/>
          </a:xfrm>
          <a:prstGeom prst="rect">
            <a:avLst/>
          </a:prstGeom>
        </p:spPr>
        <p:txBody>
          <a:bodyPr/>
          <a:lstStyle>
            <a:lvl1pPr>
              <a:lnSpc>
                <a:spcPct val="100000"/>
              </a:lnSpc>
              <a:defRPr/>
            </a:lvl1pPr>
          </a:lstStyle>
          <a:p>
            <a:r>
              <a:rPr lang="it-IT" dirty="0"/>
              <a:t>Modifica gli stili del testo dello schema
Secondo livello
Terzo livello
Quarto livello
Quinto livello</a:t>
            </a:r>
          </a:p>
        </p:txBody>
      </p:sp>
      <p:pic>
        <p:nvPicPr>
          <p:cNvPr id="26" name="Immagine 25">
            <a:extLst>
              <a:ext uri="{FF2B5EF4-FFF2-40B4-BE49-F238E27FC236}">
                <a16:creationId xmlns:a16="http://schemas.microsoft.com/office/drawing/2014/main" id="{0DA2409A-1D78-334D-977A-CB34255B46F0}"/>
              </a:ext>
            </a:extLst>
          </p:cNvPr>
          <p:cNvPicPr>
            <a:picLocks noChangeAspect="1"/>
          </p:cNvPicPr>
          <p:nvPr userDrawn="1"/>
        </p:nvPicPr>
        <p:blipFill>
          <a:blip r:embed="rId2"/>
          <a:stretch>
            <a:fillRect/>
          </a:stretch>
        </p:blipFill>
        <p:spPr>
          <a:xfrm>
            <a:off x="843000" y="6367287"/>
            <a:ext cx="1920000" cy="145655"/>
          </a:xfrm>
          <a:prstGeom prst="rect">
            <a:avLst/>
          </a:prstGeom>
        </p:spPr>
      </p:pic>
      <p:sp>
        <p:nvSpPr>
          <p:cNvPr id="27" name="Footer Placeholder 4">
            <a:extLst>
              <a:ext uri="{FF2B5EF4-FFF2-40B4-BE49-F238E27FC236}">
                <a16:creationId xmlns:a16="http://schemas.microsoft.com/office/drawing/2014/main" id="{686FD16E-1E8C-5C4C-BD7E-B72F9AA5D6B3}"/>
              </a:ext>
            </a:extLst>
          </p:cNvPr>
          <p:cNvSpPr>
            <a:spLocks noGrp="1"/>
          </p:cNvSpPr>
          <p:nvPr>
            <p:ph type="ftr" sz="quarter" idx="11"/>
          </p:nvPr>
        </p:nvSpPr>
        <p:spPr>
          <a:xfrm>
            <a:off x="3525888" y="6356351"/>
            <a:ext cx="2400000" cy="364800"/>
          </a:xfrm>
          <a:prstGeom prst="rect">
            <a:avLst/>
          </a:prstGeom>
        </p:spPr>
        <p:txBody>
          <a:bodyPr/>
          <a:lstStyle>
            <a:lvl1pPr algn="r">
              <a:defRPr sz="1067">
                <a:solidFill>
                  <a:schemeClr val="tx2"/>
                </a:solidFill>
              </a:defRPr>
            </a:lvl1pPr>
          </a:lstStyle>
          <a:p>
            <a:r>
              <a:rPr lang="it-IT"/>
              <a:t>ESG website – requisiti grafici</a:t>
            </a:r>
            <a:endParaRPr lang="it-IT" dirty="0"/>
          </a:p>
        </p:txBody>
      </p:sp>
      <p:sp>
        <p:nvSpPr>
          <p:cNvPr id="28" name="Slide Number Placeholder 5">
            <a:extLst>
              <a:ext uri="{FF2B5EF4-FFF2-40B4-BE49-F238E27FC236}">
                <a16:creationId xmlns:a16="http://schemas.microsoft.com/office/drawing/2014/main" id="{91CEEC8E-65DA-2845-A875-BB3F981C48C0}"/>
              </a:ext>
            </a:extLst>
          </p:cNvPr>
          <p:cNvSpPr>
            <a:spLocks noGrp="1"/>
          </p:cNvSpPr>
          <p:nvPr>
            <p:ph type="sldNum" sz="quarter" idx="12"/>
          </p:nvPr>
        </p:nvSpPr>
        <p:spPr>
          <a:xfrm>
            <a:off x="10489800" y="6356351"/>
            <a:ext cx="864000" cy="364800"/>
          </a:xfrm>
          <a:prstGeom prst="rect">
            <a:avLst/>
          </a:prstGeom>
        </p:spPr>
        <p:txBody>
          <a:bodyPr/>
          <a:lstStyle>
            <a:lvl1pPr>
              <a:defRPr sz="1067">
                <a:solidFill>
                  <a:schemeClr val="tx2"/>
                </a:solidFill>
              </a:defRPr>
            </a:lvl1pPr>
          </a:lstStyle>
          <a:p>
            <a:fld id="{A9319F9E-F2D9-FB4E-80B1-3EC196E3728B}" type="slidenum">
              <a:rPr lang="it-IT" smtClean="0"/>
              <a:pPr/>
              <a:t>‹N›</a:t>
            </a:fld>
            <a:endParaRPr lang="it-IT" dirty="0"/>
          </a:p>
        </p:txBody>
      </p:sp>
      <p:cxnSp>
        <p:nvCxnSpPr>
          <p:cNvPr id="29" name="Connettore 1 28">
            <a:extLst>
              <a:ext uri="{FF2B5EF4-FFF2-40B4-BE49-F238E27FC236}">
                <a16:creationId xmlns:a16="http://schemas.microsoft.com/office/drawing/2014/main" id="{77B5071D-43D0-C345-BD64-6479495E5B60}"/>
              </a:ext>
            </a:extLst>
          </p:cNvPr>
          <p:cNvCxnSpPr/>
          <p:nvPr userDrawn="1"/>
        </p:nvCxnSpPr>
        <p:spPr>
          <a:xfrm>
            <a:off x="2924697"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 name="Connettore 1 29">
            <a:extLst>
              <a:ext uri="{FF2B5EF4-FFF2-40B4-BE49-F238E27FC236}">
                <a16:creationId xmlns:a16="http://schemas.microsoft.com/office/drawing/2014/main" id="{0B6ABFA3-1487-864B-8BD7-B3E4F07E432C}"/>
              </a:ext>
            </a:extLst>
          </p:cNvPr>
          <p:cNvCxnSpPr>
            <a:cxnSpLocks/>
          </p:cNvCxnSpPr>
          <p:nvPr userDrawn="1"/>
        </p:nvCxnSpPr>
        <p:spPr>
          <a:xfrm>
            <a:off x="10486049"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nettore 1 30">
            <a:extLst>
              <a:ext uri="{FF2B5EF4-FFF2-40B4-BE49-F238E27FC236}">
                <a16:creationId xmlns:a16="http://schemas.microsoft.com/office/drawing/2014/main" id="{EF05A113-D116-8F49-BE00-78648FFF079A}"/>
              </a:ext>
            </a:extLst>
          </p:cNvPr>
          <p:cNvCxnSpPr/>
          <p:nvPr userDrawn="1"/>
        </p:nvCxnSpPr>
        <p:spPr>
          <a:xfrm>
            <a:off x="6096000"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Date Placeholder 3">
            <a:extLst>
              <a:ext uri="{FF2B5EF4-FFF2-40B4-BE49-F238E27FC236}">
                <a16:creationId xmlns:a16="http://schemas.microsoft.com/office/drawing/2014/main" id="{BE1B97CE-E6C0-A542-869A-3EC9CDE35571}"/>
              </a:ext>
            </a:extLst>
          </p:cNvPr>
          <p:cNvSpPr>
            <a:spLocks noGrp="1"/>
          </p:cNvSpPr>
          <p:nvPr>
            <p:ph type="dt" sz="half" idx="10"/>
          </p:nvPr>
        </p:nvSpPr>
        <p:spPr>
          <a:xfrm>
            <a:off x="7572737" y="6356351"/>
            <a:ext cx="2743200" cy="365125"/>
          </a:xfrm>
          <a:prstGeom prst="rect">
            <a:avLst/>
          </a:prstGeom>
        </p:spPr>
        <p:txBody>
          <a:bodyPr/>
          <a:lstStyle>
            <a:lvl1pPr algn="r">
              <a:defRPr sz="1067">
                <a:solidFill>
                  <a:schemeClr val="tx2"/>
                </a:solidFill>
              </a:defRPr>
            </a:lvl1pPr>
          </a:lstStyle>
          <a:p>
            <a:fld id="{16C7A9E3-7FB5-4410-8D00-A8A9B2240862}" type="datetime1">
              <a:rPr lang="it-IT" smtClean="0"/>
              <a:t>29/05/2023</a:t>
            </a:fld>
            <a:endParaRPr lang="it-IT" dirty="0"/>
          </a:p>
        </p:txBody>
      </p:sp>
    </p:spTree>
    <p:extLst>
      <p:ext uri="{BB962C8B-B14F-4D97-AF65-F5344CB8AC3E}">
        <p14:creationId xmlns:p14="http://schemas.microsoft.com/office/powerpoint/2010/main" val="972763213"/>
      </p:ext>
    </p:extLst>
  </p:cSld>
  <p:clrMapOvr>
    <a:masterClrMapping/>
  </p:clrMapOvr>
  <p:extLst>
    <p:ext uri="{DCECCB84-F9BA-43D5-87BE-67443E8EF086}">
      <p15:sldGuideLst xmlns:p15="http://schemas.microsoft.com/office/powerpoint/2012/main">
        <p15:guide id="2" pos="288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itolo e immagine">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14345"/>
            <a:ext cx="10530417" cy="4351339"/>
          </a:xfrm>
          <a:prstGeom prst="rect">
            <a:avLst/>
          </a:prstGeom>
        </p:spPr>
        <p:txBody>
          <a:bodyPr>
            <a:normAutofit/>
          </a:bodyPr>
          <a:lstStyle>
            <a:lvl1pPr>
              <a:lnSpc>
                <a:spcPct val="100000"/>
              </a:lnSpc>
              <a:defRPr sz="1867"/>
            </a:lvl1pPr>
          </a:lstStyle>
          <a:p>
            <a:pPr lvl="0"/>
            <a:r>
              <a:rPr lang="it-IT" dirty="0"/>
              <a:t>Modifica gli stili del testo dello schema
Secondo livello
Terzo livello
Quarto livello
Quinto livello</a:t>
            </a:r>
            <a:endParaRPr lang="en-US" dirty="0"/>
          </a:p>
        </p:txBody>
      </p:sp>
      <p:sp>
        <p:nvSpPr>
          <p:cNvPr id="20" name="Title 1">
            <a:extLst>
              <a:ext uri="{FF2B5EF4-FFF2-40B4-BE49-F238E27FC236}">
                <a16:creationId xmlns:a16="http://schemas.microsoft.com/office/drawing/2014/main" id="{91D2B322-242E-A748-BFFA-F9B4664FC99F}"/>
              </a:ext>
            </a:extLst>
          </p:cNvPr>
          <p:cNvSpPr>
            <a:spLocks noGrp="1"/>
          </p:cNvSpPr>
          <p:nvPr>
            <p:ph type="title" hasCustomPrompt="1"/>
          </p:nvPr>
        </p:nvSpPr>
        <p:spPr>
          <a:xfrm>
            <a:off x="838200" y="280071"/>
            <a:ext cx="9598773" cy="432355"/>
          </a:xfrm>
          <a:prstGeom prst="rect">
            <a:avLst/>
          </a:prstGeom>
        </p:spPr>
        <p:txBody>
          <a:bodyPr>
            <a:noAutofit/>
          </a:bodyPr>
          <a:lstStyle>
            <a:lvl1pPr>
              <a:defRPr sz="3200">
                <a:solidFill>
                  <a:schemeClr val="tx2"/>
                </a:solidFill>
                <a:latin typeface="+mn-lt"/>
              </a:defRPr>
            </a:lvl1pPr>
          </a:lstStyle>
          <a:p>
            <a:r>
              <a:rPr lang="en-US" dirty="0" err="1"/>
              <a:t>Titolo</a:t>
            </a:r>
            <a:r>
              <a:rPr lang="en-US" dirty="0"/>
              <a:t> </a:t>
            </a:r>
            <a:r>
              <a:rPr lang="en-US" dirty="0" err="1"/>
              <a:t>della</a:t>
            </a:r>
            <a:r>
              <a:rPr lang="en-US" dirty="0"/>
              <a:t> slide</a:t>
            </a:r>
          </a:p>
        </p:txBody>
      </p:sp>
      <p:sp>
        <p:nvSpPr>
          <p:cNvPr id="23" name="Segnaposto testo 3">
            <a:extLst>
              <a:ext uri="{FF2B5EF4-FFF2-40B4-BE49-F238E27FC236}">
                <a16:creationId xmlns:a16="http://schemas.microsoft.com/office/drawing/2014/main" id="{D277689D-8D49-1745-8B99-5A650C5A5370}"/>
              </a:ext>
            </a:extLst>
          </p:cNvPr>
          <p:cNvSpPr>
            <a:spLocks noGrp="1"/>
          </p:cNvSpPr>
          <p:nvPr>
            <p:ph type="body" sz="quarter" idx="15" hasCustomPrompt="1"/>
          </p:nvPr>
        </p:nvSpPr>
        <p:spPr>
          <a:xfrm>
            <a:off x="838200" y="735728"/>
            <a:ext cx="9600000" cy="768000"/>
          </a:xfrm>
          <a:prstGeom prst="rect">
            <a:avLst/>
          </a:prstGeom>
        </p:spPr>
        <p:txBody>
          <a:bodyPr>
            <a:noAutofit/>
          </a:bodyPr>
          <a:lstStyle>
            <a:lvl1pPr marL="0" indent="0">
              <a:buNone/>
              <a:defRPr sz="2933">
                <a:solidFill>
                  <a:schemeClr val="accent3"/>
                </a:solidFill>
              </a:defRPr>
            </a:lvl1pPr>
          </a:lstStyle>
          <a:p>
            <a:r>
              <a:rPr lang="it-IT" dirty="0"/>
              <a:t>Sottotitolo della slide</a:t>
            </a:r>
          </a:p>
        </p:txBody>
      </p:sp>
      <p:pic>
        <p:nvPicPr>
          <p:cNvPr id="24" name="Immagine 23">
            <a:extLst>
              <a:ext uri="{FF2B5EF4-FFF2-40B4-BE49-F238E27FC236}">
                <a16:creationId xmlns:a16="http://schemas.microsoft.com/office/drawing/2014/main" id="{52A2982F-BECA-5B44-9360-4AA8E70ED40C}"/>
              </a:ext>
            </a:extLst>
          </p:cNvPr>
          <p:cNvPicPr>
            <a:picLocks noChangeAspect="1"/>
          </p:cNvPicPr>
          <p:nvPr userDrawn="1"/>
        </p:nvPicPr>
        <p:blipFill>
          <a:blip r:embed="rId2"/>
          <a:stretch>
            <a:fillRect/>
          </a:stretch>
        </p:blipFill>
        <p:spPr>
          <a:xfrm>
            <a:off x="843000" y="6367287"/>
            <a:ext cx="1920000" cy="145655"/>
          </a:xfrm>
          <a:prstGeom prst="rect">
            <a:avLst/>
          </a:prstGeom>
        </p:spPr>
      </p:pic>
      <p:sp>
        <p:nvSpPr>
          <p:cNvPr id="25" name="Footer Placeholder 4">
            <a:extLst>
              <a:ext uri="{FF2B5EF4-FFF2-40B4-BE49-F238E27FC236}">
                <a16:creationId xmlns:a16="http://schemas.microsoft.com/office/drawing/2014/main" id="{FA59499D-D70D-D545-B561-D72E67BFC269}"/>
              </a:ext>
            </a:extLst>
          </p:cNvPr>
          <p:cNvSpPr>
            <a:spLocks noGrp="1"/>
          </p:cNvSpPr>
          <p:nvPr>
            <p:ph type="ftr" sz="quarter" idx="11"/>
          </p:nvPr>
        </p:nvSpPr>
        <p:spPr>
          <a:xfrm>
            <a:off x="3525888" y="6356351"/>
            <a:ext cx="2400000" cy="364800"/>
          </a:xfrm>
          <a:prstGeom prst="rect">
            <a:avLst/>
          </a:prstGeom>
        </p:spPr>
        <p:txBody>
          <a:bodyPr/>
          <a:lstStyle>
            <a:lvl1pPr algn="r">
              <a:defRPr sz="1067">
                <a:solidFill>
                  <a:schemeClr val="tx2"/>
                </a:solidFill>
              </a:defRPr>
            </a:lvl1pPr>
          </a:lstStyle>
          <a:p>
            <a:r>
              <a:rPr lang="it-IT"/>
              <a:t>ESG website – requisiti grafici</a:t>
            </a:r>
            <a:endParaRPr lang="it-IT" dirty="0"/>
          </a:p>
        </p:txBody>
      </p:sp>
      <p:sp>
        <p:nvSpPr>
          <p:cNvPr id="26" name="Slide Number Placeholder 5">
            <a:extLst>
              <a:ext uri="{FF2B5EF4-FFF2-40B4-BE49-F238E27FC236}">
                <a16:creationId xmlns:a16="http://schemas.microsoft.com/office/drawing/2014/main" id="{EBCC7F00-046B-6342-8BCA-6E8E7B505DF7}"/>
              </a:ext>
            </a:extLst>
          </p:cNvPr>
          <p:cNvSpPr>
            <a:spLocks noGrp="1"/>
          </p:cNvSpPr>
          <p:nvPr>
            <p:ph type="sldNum" sz="quarter" idx="12"/>
          </p:nvPr>
        </p:nvSpPr>
        <p:spPr>
          <a:xfrm>
            <a:off x="10489800" y="6356351"/>
            <a:ext cx="864000" cy="364800"/>
          </a:xfrm>
          <a:prstGeom prst="rect">
            <a:avLst/>
          </a:prstGeom>
        </p:spPr>
        <p:txBody>
          <a:bodyPr/>
          <a:lstStyle>
            <a:lvl1pPr>
              <a:defRPr sz="1067">
                <a:solidFill>
                  <a:schemeClr val="tx2"/>
                </a:solidFill>
              </a:defRPr>
            </a:lvl1pPr>
          </a:lstStyle>
          <a:p>
            <a:fld id="{A9319F9E-F2D9-FB4E-80B1-3EC196E3728B}" type="slidenum">
              <a:rPr lang="it-IT" smtClean="0"/>
              <a:pPr/>
              <a:t>‹N›</a:t>
            </a:fld>
            <a:endParaRPr lang="it-IT" dirty="0"/>
          </a:p>
        </p:txBody>
      </p:sp>
      <p:cxnSp>
        <p:nvCxnSpPr>
          <p:cNvPr id="27" name="Connettore 1 26">
            <a:extLst>
              <a:ext uri="{FF2B5EF4-FFF2-40B4-BE49-F238E27FC236}">
                <a16:creationId xmlns:a16="http://schemas.microsoft.com/office/drawing/2014/main" id="{136E500D-0942-7D4E-BD4D-8D474D366ACF}"/>
              </a:ext>
            </a:extLst>
          </p:cNvPr>
          <p:cNvCxnSpPr/>
          <p:nvPr userDrawn="1"/>
        </p:nvCxnSpPr>
        <p:spPr>
          <a:xfrm>
            <a:off x="2924697"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8" name="Connettore 1 27">
            <a:extLst>
              <a:ext uri="{FF2B5EF4-FFF2-40B4-BE49-F238E27FC236}">
                <a16:creationId xmlns:a16="http://schemas.microsoft.com/office/drawing/2014/main" id="{16811D92-6AEA-7F43-B894-1D6699CB5745}"/>
              </a:ext>
            </a:extLst>
          </p:cNvPr>
          <p:cNvCxnSpPr>
            <a:cxnSpLocks/>
          </p:cNvCxnSpPr>
          <p:nvPr userDrawn="1"/>
        </p:nvCxnSpPr>
        <p:spPr>
          <a:xfrm>
            <a:off x="10486049"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Connettore 1 28">
            <a:extLst>
              <a:ext uri="{FF2B5EF4-FFF2-40B4-BE49-F238E27FC236}">
                <a16:creationId xmlns:a16="http://schemas.microsoft.com/office/drawing/2014/main" id="{C51BAB87-0A60-4843-86D8-40E4BE0E204D}"/>
              </a:ext>
            </a:extLst>
          </p:cNvPr>
          <p:cNvCxnSpPr/>
          <p:nvPr userDrawn="1"/>
        </p:nvCxnSpPr>
        <p:spPr>
          <a:xfrm>
            <a:off x="6096000"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Date Placeholder 3">
            <a:extLst>
              <a:ext uri="{FF2B5EF4-FFF2-40B4-BE49-F238E27FC236}">
                <a16:creationId xmlns:a16="http://schemas.microsoft.com/office/drawing/2014/main" id="{8D82EEE9-15B1-C443-BE55-186E6C0AF39F}"/>
              </a:ext>
            </a:extLst>
          </p:cNvPr>
          <p:cNvSpPr>
            <a:spLocks noGrp="1"/>
          </p:cNvSpPr>
          <p:nvPr>
            <p:ph type="dt" sz="half" idx="10"/>
          </p:nvPr>
        </p:nvSpPr>
        <p:spPr>
          <a:xfrm>
            <a:off x="7572737" y="6356351"/>
            <a:ext cx="2743200" cy="365125"/>
          </a:xfrm>
          <a:prstGeom prst="rect">
            <a:avLst/>
          </a:prstGeom>
        </p:spPr>
        <p:txBody>
          <a:bodyPr/>
          <a:lstStyle>
            <a:lvl1pPr algn="r">
              <a:defRPr sz="1067">
                <a:solidFill>
                  <a:schemeClr val="tx2"/>
                </a:solidFill>
              </a:defRPr>
            </a:lvl1pPr>
          </a:lstStyle>
          <a:p>
            <a:fld id="{BD8BBBCD-7560-4E01-910C-6A912233A799}" type="datetime1">
              <a:rPr lang="it-IT" smtClean="0"/>
              <a:t>29/05/2023</a:t>
            </a:fld>
            <a:endParaRPr lang="it-IT" dirty="0"/>
          </a:p>
        </p:txBody>
      </p:sp>
    </p:spTree>
    <p:extLst>
      <p:ext uri="{BB962C8B-B14F-4D97-AF65-F5344CB8AC3E}">
        <p14:creationId xmlns:p14="http://schemas.microsoft.com/office/powerpoint/2010/main" val="3286426386"/>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537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Titolo e contenuto su due colonne">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DFF2F356-B2DA-2942-BE53-3EFBDB527309}"/>
              </a:ext>
            </a:extLst>
          </p:cNvPr>
          <p:cNvSpPr>
            <a:spLocks noGrp="1"/>
          </p:cNvSpPr>
          <p:nvPr>
            <p:ph sz="half" idx="1"/>
          </p:nvPr>
        </p:nvSpPr>
        <p:spPr>
          <a:xfrm>
            <a:off x="838200" y="1614345"/>
            <a:ext cx="5088000" cy="4351339"/>
          </a:xfrm>
          <a:prstGeom prst="rect">
            <a:avLst/>
          </a:prstGeom>
        </p:spPr>
        <p:txBody>
          <a:bodyPr/>
          <a:lstStyle>
            <a:lvl1pPr>
              <a:lnSpc>
                <a:spcPct val="100000"/>
              </a:lnSpc>
              <a:defRPr/>
            </a:lvl1pPr>
          </a:lstStyle>
          <a:p>
            <a:pPr lvl="0"/>
            <a:r>
              <a:rPr lang="it-IT" dirty="0"/>
              <a:t>Modifica gli stili del testo dello schema
Secondo livello
Terzo livello
Quarto livello
Quinto livello</a:t>
            </a:r>
            <a:endParaRPr lang="en-US" dirty="0"/>
          </a:p>
        </p:txBody>
      </p:sp>
      <p:sp>
        <p:nvSpPr>
          <p:cNvPr id="13" name="Content Placeholder 3">
            <a:extLst>
              <a:ext uri="{FF2B5EF4-FFF2-40B4-BE49-F238E27FC236}">
                <a16:creationId xmlns:a16="http://schemas.microsoft.com/office/drawing/2014/main" id="{E416066D-6ED2-AD4F-A1F6-FAF669DC5A62}"/>
              </a:ext>
            </a:extLst>
          </p:cNvPr>
          <p:cNvSpPr>
            <a:spLocks noGrp="1"/>
          </p:cNvSpPr>
          <p:nvPr>
            <p:ph sz="half" idx="2"/>
          </p:nvPr>
        </p:nvSpPr>
        <p:spPr>
          <a:xfrm>
            <a:off x="6265800" y="1614345"/>
            <a:ext cx="5088000" cy="4351339"/>
          </a:xfrm>
          <a:prstGeom prst="rect">
            <a:avLst/>
          </a:prstGeom>
        </p:spPr>
        <p:txBody>
          <a:bodyPr/>
          <a:lstStyle>
            <a:lvl1pPr>
              <a:lnSpc>
                <a:spcPct val="100000"/>
              </a:lnSpc>
              <a:defRPr/>
            </a:lvl1pPr>
          </a:lstStyle>
          <a:p>
            <a:pPr lvl="0"/>
            <a:r>
              <a:rPr lang="it-IT" dirty="0"/>
              <a:t>Modifica gli stili del testo dello schema
Secondo livello
Terzo livello
Quarto livello
Quinto livello</a:t>
            </a:r>
            <a:endParaRPr lang="en-US" dirty="0"/>
          </a:p>
        </p:txBody>
      </p:sp>
      <p:sp>
        <p:nvSpPr>
          <p:cNvPr id="25" name="Title 1">
            <a:extLst>
              <a:ext uri="{FF2B5EF4-FFF2-40B4-BE49-F238E27FC236}">
                <a16:creationId xmlns:a16="http://schemas.microsoft.com/office/drawing/2014/main" id="{7C3A31A9-461C-604C-8EA4-771B7525FBC5}"/>
              </a:ext>
            </a:extLst>
          </p:cNvPr>
          <p:cNvSpPr>
            <a:spLocks noGrp="1"/>
          </p:cNvSpPr>
          <p:nvPr>
            <p:ph type="title" hasCustomPrompt="1"/>
          </p:nvPr>
        </p:nvSpPr>
        <p:spPr>
          <a:xfrm>
            <a:off x="838200" y="280071"/>
            <a:ext cx="9598773" cy="432355"/>
          </a:xfrm>
          <a:prstGeom prst="rect">
            <a:avLst/>
          </a:prstGeom>
        </p:spPr>
        <p:txBody>
          <a:bodyPr>
            <a:noAutofit/>
          </a:bodyPr>
          <a:lstStyle>
            <a:lvl1pPr>
              <a:defRPr sz="3200">
                <a:solidFill>
                  <a:schemeClr val="tx2"/>
                </a:solidFill>
                <a:latin typeface="+mn-lt"/>
              </a:defRPr>
            </a:lvl1pPr>
          </a:lstStyle>
          <a:p>
            <a:r>
              <a:rPr lang="en-US" dirty="0" err="1"/>
              <a:t>Titolo</a:t>
            </a:r>
            <a:r>
              <a:rPr lang="en-US" dirty="0"/>
              <a:t> </a:t>
            </a:r>
            <a:r>
              <a:rPr lang="en-US" dirty="0" err="1"/>
              <a:t>della</a:t>
            </a:r>
            <a:r>
              <a:rPr lang="en-US" dirty="0"/>
              <a:t> slide</a:t>
            </a:r>
          </a:p>
        </p:txBody>
      </p:sp>
      <p:sp>
        <p:nvSpPr>
          <p:cNvPr id="26" name="Segnaposto testo 3">
            <a:extLst>
              <a:ext uri="{FF2B5EF4-FFF2-40B4-BE49-F238E27FC236}">
                <a16:creationId xmlns:a16="http://schemas.microsoft.com/office/drawing/2014/main" id="{AA1E56B0-DD5A-374B-86CB-401F073554A2}"/>
              </a:ext>
            </a:extLst>
          </p:cNvPr>
          <p:cNvSpPr>
            <a:spLocks noGrp="1"/>
          </p:cNvSpPr>
          <p:nvPr>
            <p:ph type="body" sz="quarter" idx="15" hasCustomPrompt="1"/>
          </p:nvPr>
        </p:nvSpPr>
        <p:spPr>
          <a:xfrm>
            <a:off x="838200" y="735728"/>
            <a:ext cx="9600000" cy="768000"/>
          </a:xfrm>
          <a:prstGeom prst="rect">
            <a:avLst/>
          </a:prstGeom>
        </p:spPr>
        <p:txBody>
          <a:bodyPr>
            <a:noAutofit/>
          </a:bodyPr>
          <a:lstStyle>
            <a:lvl1pPr marL="0" indent="0">
              <a:buNone/>
              <a:defRPr sz="2933">
                <a:solidFill>
                  <a:schemeClr val="accent3"/>
                </a:solidFill>
              </a:defRPr>
            </a:lvl1pPr>
          </a:lstStyle>
          <a:p>
            <a:r>
              <a:rPr lang="it-IT" dirty="0"/>
              <a:t>Sottotitolo della slide</a:t>
            </a:r>
          </a:p>
        </p:txBody>
      </p:sp>
      <p:pic>
        <p:nvPicPr>
          <p:cNvPr id="27" name="Immagine 26">
            <a:extLst>
              <a:ext uri="{FF2B5EF4-FFF2-40B4-BE49-F238E27FC236}">
                <a16:creationId xmlns:a16="http://schemas.microsoft.com/office/drawing/2014/main" id="{A4786966-445A-E34A-9D38-7C80050B86DA}"/>
              </a:ext>
            </a:extLst>
          </p:cNvPr>
          <p:cNvPicPr>
            <a:picLocks noChangeAspect="1"/>
          </p:cNvPicPr>
          <p:nvPr userDrawn="1"/>
        </p:nvPicPr>
        <p:blipFill>
          <a:blip r:embed="rId2"/>
          <a:stretch>
            <a:fillRect/>
          </a:stretch>
        </p:blipFill>
        <p:spPr>
          <a:xfrm>
            <a:off x="843000" y="6367287"/>
            <a:ext cx="1920000" cy="145655"/>
          </a:xfrm>
          <a:prstGeom prst="rect">
            <a:avLst/>
          </a:prstGeom>
        </p:spPr>
      </p:pic>
      <p:sp>
        <p:nvSpPr>
          <p:cNvPr id="28" name="Footer Placeholder 4">
            <a:extLst>
              <a:ext uri="{FF2B5EF4-FFF2-40B4-BE49-F238E27FC236}">
                <a16:creationId xmlns:a16="http://schemas.microsoft.com/office/drawing/2014/main" id="{3653FFDF-683C-1E43-B5CB-D6AE02046EB7}"/>
              </a:ext>
            </a:extLst>
          </p:cNvPr>
          <p:cNvSpPr>
            <a:spLocks noGrp="1"/>
          </p:cNvSpPr>
          <p:nvPr>
            <p:ph type="ftr" sz="quarter" idx="11"/>
          </p:nvPr>
        </p:nvSpPr>
        <p:spPr>
          <a:xfrm>
            <a:off x="3525888" y="6356351"/>
            <a:ext cx="2400000" cy="364800"/>
          </a:xfrm>
          <a:prstGeom prst="rect">
            <a:avLst/>
          </a:prstGeom>
        </p:spPr>
        <p:txBody>
          <a:bodyPr/>
          <a:lstStyle>
            <a:lvl1pPr algn="r">
              <a:defRPr sz="1067">
                <a:solidFill>
                  <a:schemeClr val="tx2"/>
                </a:solidFill>
              </a:defRPr>
            </a:lvl1pPr>
          </a:lstStyle>
          <a:p>
            <a:r>
              <a:rPr lang="it-IT"/>
              <a:t>ESG website – requisiti grafici</a:t>
            </a:r>
            <a:endParaRPr lang="it-IT" dirty="0"/>
          </a:p>
        </p:txBody>
      </p:sp>
      <p:sp>
        <p:nvSpPr>
          <p:cNvPr id="29" name="Slide Number Placeholder 5">
            <a:extLst>
              <a:ext uri="{FF2B5EF4-FFF2-40B4-BE49-F238E27FC236}">
                <a16:creationId xmlns:a16="http://schemas.microsoft.com/office/drawing/2014/main" id="{01CC7BF3-192B-A544-99A2-83C56CE8C61B}"/>
              </a:ext>
            </a:extLst>
          </p:cNvPr>
          <p:cNvSpPr>
            <a:spLocks noGrp="1"/>
          </p:cNvSpPr>
          <p:nvPr>
            <p:ph type="sldNum" sz="quarter" idx="12"/>
          </p:nvPr>
        </p:nvSpPr>
        <p:spPr>
          <a:xfrm>
            <a:off x="10489800" y="6356351"/>
            <a:ext cx="864000" cy="364800"/>
          </a:xfrm>
          <a:prstGeom prst="rect">
            <a:avLst/>
          </a:prstGeom>
        </p:spPr>
        <p:txBody>
          <a:bodyPr/>
          <a:lstStyle>
            <a:lvl1pPr>
              <a:defRPr sz="1067">
                <a:solidFill>
                  <a:schemeClr val="tx2"/>
                </a:solidFill>
              </a:defRPr>
            </a:lvl1pPr>
          </a:lstStyle>
          <a:p>
            <a:fld id="{A9319F9E-F2D9-FB4E-80B1-3EC196E3728B}" type="slidenum">
              <a:rPr lang="it-IT" smtClean="0"/>
              <a:pPr/>
              <a:t>‹N›</a:t>
            </a:fld>
            <a:endParaRPr lang="it-IT" dirty="0"/>
          </a:p>
        </p:txBody>
      </p:sp>
      <p:cxnSp>
        <p:nvCxnSpPr>
          <p:cNvPr id="30" name="Connettore 1 29">
            <a:extLst>
              <a:ext uri="{FF2B5EF4-FFF2-40B4-BE49-F238E27FC236}">
                <a16:creationId xmlns:a16="http://schemas.microsoft.com/office/drawing/2014/main" id="{5B8D4A72-F9A0-B640-B2FC-079428A31F35}"/>
              </a:ext>
            </a:extLst>
          </p:cNvPr>
          <p:cNvCxnSpPr/>
          <p:nvPr userDrawn="1"/>
        </p:nvCxnSpPr>
        <p:spPr>
          <a:xfrm>
            <a:off x="2924697"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nettore 1 30">
            <a:extLst>
              <a:ext uri="{FF2B5EF4-FFF2-40B4-BE49-F238E27FC236}">
                <a16:creationId xmlns:a16="http://schemas.microsoft.com/office/drawing/2014/main" id="{D88E1760-BE3A-3543-A3B4-4605A9750F4A}"/>
              </a:ext>
            </a:extLst>
          </p:cNvPr>
          <p:cNvCxnSpPr>
            <a:cxnSpLocks/>
          </p:cNvCxnSpPr>
          <p:nvPr userDrawn="1"/>
        </p:nvCxnSpPr>
        <p:spPr>
          <a:xfrm>
            <a:off x="10486049"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2" name="Connettore 1 31">
            <a:extLst>
              <a:ext uri="{FF2B5EF4-FFF2-40B4-BE49-F238E27FC236}">
                <a16:creationId xmlns:a16="http://schemas.microsoft.com/office/drawing/2014/main" id="{5F775B69-50B5-5B41-A62D-81294C53BBDF}"/>
              </a:ext>
            </a:extLst>
          </p:cNvPr>
          <p:cNvCxnSpPr/>
          <p:nvPr userDrawn="1"/>
        </p:nvCxnSpPr>
        <p:spPr>
          <a:xfrm>
            <a:off x="6096000"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3" name="Date Placeholder 3">
            <a:extLst>
              <a:ext uri="{FF2B5EF4-FFF2-40B4-BE49-F238E27FC236}">
                <a16:creationId xmlns:a16="http://schemas.microsoft.com/office/drawing/2014/main" id="{79554E4B-9A5F-8649-B039-9F4463D7CB7E}"/>
              </a:ext>
            </a:extLst>
          </p:cNvPr>
          <p:cNvSpPr>
            <a:spLocks noGrp="1"/>
          </p:cNvSpPr>
          <p:nvPr>
            <p:ph type="dt" sz="half" idx="10"/>
          </p:nvPr>
        </p:nvSpPr>
        <p:spPr>
          <a:xfrm>
            <a:off x="7572737" y="6356351"/>
            <a:ext cx="2743200" cy="365125"/>
          </a:xfrm>
          <a:prstGeom prst="rect">
            <a:avLst/>
          </a:prstGeom>
        </p:spPr>
        <p:txBody>
          <a:bodyPr/>
          <a:lstStyle>
            <a:lvl1pPr algn="r">
              <a:defRPr sz="1067">
                <a:solidFill>
                  <a:schemeClr val="tx2"/>
                </a:solidFill>
              </a:defRPr>
            </a:lvl1pPr>
          </a:lstStyle>
          <a:p>
            <a:fld id="{AEFB8556-E777-440E-9059-CE6D1A315398}" type="datetime1">
              <a:rPr lang="it-IT" smtClean="0"/>
              <a:t>29/05/2023</a:t>
            </a:fld>
            <a:endParaRPr lang="it-IT" dirty="0"/>
          </a:p>
        </p:txBody>
      </p:sp>
    </p:spTree>
    <p:extLst>
      <p:ext uri="{BB962C8B-B14F-4D97-AF65-F5344CB8AC3E}">
        <p14:creationId xmlns:p14="http://schemas.microsoft.com/office/powerpoint/2010/main" val="226423397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_Titolo e contenuto su due colonne">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7C3A31A9-461C-604C-8EA4-771B7525FBC5}"/>
              </a:ext>
            </a:extLst>
          </p:cNvPr>
          <p:cNvSpPr>
            <a:spLocks noGrp="1"/>
          </p:cNvSpPr>
          <p:nvPr>
            <p:ph type="title" hasCustomPrompt="1"/>
          </p:nvPr>
        </p:nvSpPr>
        <p:spPr>
          <a:xfrm>
            <a:off x="838200" y="280071"/>
            <a:ext cx="9598773" cy="432355"/>
          </a:xfrm>
          <a:prstGeom prst="rect">
            <a:avLst/>
          </a:prstGeom>
        </p:spPr>
        <p:txBody>
          <a:bodyPr>
            <a:noAutofit/>
          </a:bodyPr>
          <a:lstStyle>
            <a:lvl1pPr>
              <a:defRPr sz="3200">
                <a:solidFill>
                  <a:schemeClr val="tx2"/>
                </a:solidFill>
                <a:latin typeface="+mn-lt"/>
              </a:defRPr>
            </a:lvl1pPr>
          </a:lstStyle>
          <a:p>
            <a:r>
              <a:rPr lang="en-US" dirty="0" err="1"/>
              <a:t>Titolo</a:t>
            </a:r>
            <a:r>
              <a:rPr lang="en-US" dirty="0"/>
              <a:t> </a:t>
            </a:r>
            <a:r>
              <a:rPr lang="en-US" dirty="0" err="1"/>
              <a:t>della</a:t>
            </a:r>
            <a:r>
              <a:rPr lang="en-US" dirty="0"/>
              <a:t> slide</a:t>
            </a:r>
          </a:p>
        </p:txBody>
      </p:sp>
      <p:sp>
        <p:nvSpPr>
          <p:cNvPr id="26" name="Segnaposto testo 3">
            <a:extLst>
              <a:ext uri="{FF2B5EF4-FFF2-40B4-BE49-F238E27FC236}">
                <a16:creationId xmlns:a16="http://schemas.microsoft.com/office/drawing/2014/main" id="{AA1E56B0-DD5A-374B-86CB-401F073554A2}"/>
              </a:ext>
            </a:extLst>
          </p:cNvPr>
          <p:cNvSpPr>
            <a:spLocks noGrp="1"/>
          </p:cNvSpPr>
          <p:nvPr>
            <p:ph type="body" sz="quarter" idx="15" hasCustomPrompt="1"/>
          </p:nvPr>
        </p:nvSpPr>
        <p:spPr>
          <a:xfrm>
            <a:off x="838200" y="735728"/>
            <a:ext cx="9600000" cy="768000"/>
          </a:xfrm>
          <a:prstGeom prst="rect">
            <a:avLst/>
          </a:prstGeom>
        </p:spPr>
        <p:txBody>
          <a:bodyPr>
            <a:noAutofit/>
          </a:bodyPr>
          <a:lstStyle>
            <a:lvl1pPr marL="0" indent="0">
              <a:buNone/>
              <a:defRPr sz="2933">
                <a:solidFill>
                  <a:schemeClr val="accent3"/>
                </a:solidFill>
              </a:defRPr>
            </a:lvl1pPr>
          </a:lstStyle>
          <a:p>
            <a:r>
              <a:rPr lang="it-IT" dirty="0"/>
              <a:t>Sottotitolo della slide</a:t>
            </a:r>
          </a:p>
        </p:txBody>
      </p:sp>
      <p:sp>
        <p:nvSpPr>
          <p:cNvPr id="17" name="Segnaposto contenuto 2">
            <a:extLst>
              <a:ext uri="{FF2B5EF4-FFF2-40B4-BE49-F238E27FC236}">
                <a16:creationId xmlns:a16="http://schemas.microsoft.com/office/drawing/2014/main" id="{13E277F2-B328-5F40-81CD-4203F0F6F1BD}"/>
              </a:ext>
            </a:extLst>
          </p:cNvPr>
          <p:cNvSpPr>
            <a:spLocks noGrp="1"/>
          </p:cNvSpPr>
          <p:nvPr>
            <p:ph idx="16" hasCustomPrompt="1"/>
          </p:nvPr>
        </p:nvSpPr>
        <p:spPr>
          <a:xfrm>
            <a:off x="833296" y="2080443"/>
            <a:ext cx="5088000" cy="1632000"/>
          </a:xfrm>
          <a:prstGeom prst="rect">
            <a:avLst/>
          </a:prstGeom>
          <a:solidFill>
            <a:schemeClr val="bg1">
              <a:lumMod val="95000"/>
            </a:schemeClr>
          </a:solidFill>
          <a:ln>
            <a:noFill/>
          </a:ln>
        </p:spPr>
        <p:txBody>
          <a:bodyPr lIns="72000" tIns="72000" rIns="72000" bIns="72000">
            <a:normAutofit/>
          </a:bodyPr>
          <a:lstStyle>
            <a:lvl1pPr>
              <a:defRPr sz="1333"/>
            </a:lvl1pPr>
            <a:lvl2pPr>
              <a:defRPr sz="1467"/>
            </a:lvl2pPr>
            <a:lvl3pPr>
              <a:defRPr sz="1467"/>
            </a:lvl3pPr>
            <a:lvl4pPr>
              <a:defRPr sz="1467"/>
            </a:lvl4pPr>
            <a:lvl5pPr>
              <a:defRPr sz="1467"/>
            </a:lvl5pPr>
          </a:lstStyle>
          <a:p>
            <a:pPr lvl="0"/>
            <a:r>
              <a:rPr lang="it-IT" dirty="0"/>
              <a:t>Fare clic per modificare gli stili del testo dello schema</a:t>
            </a:r>
          </a:p>
        </p:txBody>
      </p:sp>
      <p:sp>
        <p:nvSpPr>
          <p:cNvPr id="24" name="Segnaposto testo 9">
            <a:extLst>
              <a:ext uri="{FF2B5EF4-FFF2-40B4-BE49-F238E27FC236}">
                <a16:creationId xmlns:a16="http://schemas.microsoft.com/office/drawing/2014/main" id="{A9749299-BD52-604E-8967-3A4609154EE4}"/>
              </a:ext>
            </a:extLst>
          </p:cNvPr>
          <p:cNvSpPr>
            <a:spLocks noGrp="1"/>
          </p:cNvSpPr>
          <p:nvPr>
            <p:ph type="body" sz="quarter" idx="17" hasCustomPrompt="1"/>
          </p:nvPr>
        </p:nvSpPr>
        <p:spPr>
          <a:xfrm>
            <a:off x="833296" y="1614345"/>
            <a:ext cx="5088000" cy="480000"/>
          </a:xfrm>
          <a:prstGeom prst="rect">
            <a:avLst/>
          </a:prstGeom>
          <a:solidFill>
            <a:schemeClr val="tx2"/>
          </a:solidFill>
          <a:ln>
            <a:noFill/>
          </a:ln>
        </p:spPr>
        <p:txBody>
          <a:bodyPr lIns="72000" tIns="72000" rIns="72000" bIns="72000" anchor="ctr">
            <a:normAutofit/>
          </a:bodyPr>
          <a:lstStyle>
            <a:lvl1pPr marL="0" indent="0" algn="ctr">
              <a:buFontTx/>
              <a:buNone/>
              <a:defRPr sz="1333" b="0">
                <a:solidFill>
                  <a:schemeClr val="bg1"/>
                </a:solidFill>
              </a:defRPr>
            </a:lvl1pPr>
          </a:lstStyle>
          <a:p>
            <a:pPr lvl="0"/>
            <a:r>
              <a:rPr lang="it-IT" dirty="0"/>
              <a:t>TITOLO DEL PARAGRAFO</a:t>
            </a:r>
          </a:p>
        </p:txBody>
      </p:sp>
      <p:sp>
        <p:nvSpPr>
          <p:cNvPr id="29" name="Segnaposto contenuto 2">
            <a:extLst>
              <a:ext uri="{FF2B5EF4-FFF2-40B4-BE49-F238E27FC236}">
                <a16:creationId xmlns:a16="http://schemas.microsoft.com/office/drawing/2014/main" id="{497C6625-3665-D641-805F-26A4ABF0D800}"/>
              </a:ext>
            </a:extLst>
          </p:cNvPr>
          <p:cNvSpPr>
            <a:spLocks noGrp="1"/>
          </p:cNvSpPr>
          <p:nvPr>
            <p:ph idx="18" hasCustomPrompt="1"/>
          </p:nvPr>
        </p:nvSpPr>
        <p:spPr>
          <a:xfrm>
            <a:off x="833296" y="4330325"/>
            <a:ext cx="5088000" cy="1632000"/>
          </a:xfrm>
          <a:prstGeom prst="rect">
            <a:avLst/>
          </a:prstGeom>
          <a:solidFill>
            <a:schemeClr val="bg1">
              <a:lumMod val="95000"/>
            </a:schemeClr>
          </a:solidFill>
          <a:ln>
            <a:noFill/>
          </a:ln>
        </p:spPr>
        <p:txBody>
          <a:bodyPr lIns="72000" tIns="72000" rIns="72000" bIns="72000">
            <a:noAutofit/>
          </a:bodyPr>
          <a:lstStyle>
            <a:lvl1pPr>
              <a:lnSpc>
                <a:spcPct val="100000"/>
              </a:lnSpc>
              <a:defRPr sz="1333"/>
            </a:lvl1pPr>
            <a:lvl2pPr>
              <a:defRPr sz="1467"/>
            </a:lvl2pPr>
            <a:lvl3pPr>
              <a:defRPr sz="1467"/>
            </a:lvl3pPr>
            <a:lvl4pPr>
              <a:defRPr sz="1467"/>
            </a:lvl4pPr>
            <a:lvl5pPr>
              <a:defRPr sz="1467"/>
            </a:lvl5pPr>
          </a:lstStyle>
          <a:p>
            <a:pPr lvl="0"/>
            <a:r>
              <a:rPr lang="it-IT" dirty="0"/>
              <a:t>Fare clic per modificare gli stili del testo dello schema</a:t>
            </a:r>
          </a:p>
        </p:txBody>
      </p:sp>
      <p:sp>
        <p:nvSpPr>
          <p:cNvPr id="30" name="Segnaposto testo 9">
            <a:extLst>
              <a:ext uri="{FF2B5EF4-FFF2-40B4-BE49-F238E27FC236}">
                <a16:creationId xmlns:a16="http://schemas.microsoft.com/office/drawing/2014/main" id="{1A479F04-DECE-6444-8B61-57059B6C4DDB}"/>
              </a:ext>
            </a:extLst>
          </p:cNvPr>
          <p:cNvSpPr>
            <a:spLocks noGrp="1"/>
          </p:cNvSpPr>
          <p:nvPr>
            <p:ph type="body" sz="quarter" idx="19" hasCustomPrompt="1"/>
          </p:nvPr>
        </p:nvSpPr>
        <p:spPr>
          <a:xfrm>
            <a:off x="833296" y="3864228"/>
            <a:ext cx="5088000" cy="480000"/>
          </a:xfrm>
          <a:prstGeom prst="rect">
            <a:avLst/>
          </a:prstGeom>
          <a:solidFill>
            <a:schemeClr val="tx2"/>
          </a:solidFill>
          <a:ln>
            <a:noFill/>
          </a:ln>
        </p:spPr>
        <p:txBody>
          <a:bodyPr lIns="72000" tIns="72000" rIns="72000" bIns="72000" anchor="ctr">
            <a:normAutofit/>
          </a:bodyPr>
          <a:lstStyle>
            <a:lvl1pPr marL="0" indent="0" algn="ctr">
              <a:buFontTx/>
              <a:buNone/>
              <a:defRPr sz="1333" b="0">
                <a:solidFill>
                  <a:schemeClr val="bg1"/>
                </a:solidFill>
              </a:defRPr>
            </a:lvl1pPr>
          </a:lstStyle>
          <a:p>
            <a:pPr lvl="0"/>
            <a:r>
              <a:rPr lang="it-IT" dirty="0"/>
              <a:t>TITOLO DEL PARAGRAFO</a:t>
            </a:r>
          </a:p>
        </p:txBody>
      </p:sp>
      <p:sp>
        <p:nvSpPr>
          <p:cNvPr id="31" name="Segnaposto contenuto 2">
            <a:extLst>
              <a:ext uri="{FF2B5EF4-FFF2-40B4-BE49-F238E27FC236}">
                <a16:creationId xmlns:a16="http://schemas.microsoft.com/office/drawing/2014/main" id="{1C4BCD71-8C31-F146-9713-A2087CF172C2}"/>
              </a:ext>
            </a:extLst>
          </p:cNvPr>
          <p:cNvSpPr>
            <a:spLocks noGrp="1"/>
          </p:cNvSpPr>
          <p:nvPr>
            <p:ph idx="20" hasCustomPrompt="1"/>
          </p:nvPr>
        </p:nvSpPr>
        <p:spPr>
          <a:xfrm>
            <a:off x="6278109" y="2080443"/>
            <a:ext cx="5088000" cy="1632000"/>
          </a:xfrm>
          <a:prstGeom prst="rect">
            <a:avLst/>
          </a:prstGeom>
          <a:solidFill>
            <a:schemeClr val="bg1">
              <a:lumMod val="95000"/>
            </a:schemeClr>
          </a:solidFill>
          <a:ln>
            <a:noFill/>
          </a:ln>
        </p:spPr>
        <p:txBody>
          <a:bodyPr lIns="72000" tIns="72000" rIns="72000" bIns="72000">
            <a:normAutofit/>
          </a:bodyPr>
          <a:lstStyle>
            <a:lvl1pPr>
              <a:defRPr sz="1333"/>
            </a:lvl1pPr>
            <a:lvl2pPr>
              <a:defRPr sz="1467"/>
            </a:lvl2pPr>
            <a:lvl3pPr>
              <a:defRPr sz="1467"/>
            </a:lvl3pPr>
            <a:lvl4pPr>
              <a:defRPr sz="1467"/>
            </a:lvl4pPr>
            <a:lvl5pPr>
              <a:defRPr sz="1467"/>
            </a:lvl5pPr>
          </a:lstStyle>
          <a:p>
            <a:pPr lvl="0"/>
            <a:r>
              <a:rPr lang="it-IT" dirty="0"/>
              <a:t>Fare clic per modificare gli stili del testo dello schema</a:t>
            </a:r>
          </a:p>
        </p:txBody>
      </p:sp>
      <p:sp>
        <p:nvSpPr>
          <p:cNvPr id="32" name="Segnaposto testo 9">
            <a:extLst>
              <a:ext uri="{FF2B5EF4-FFF2-40B4-BE49-F238E27FC236}">
                <a16:creationId xmlns:a16="http://schemas.microsoft.com/office/drawing/2014/main" id="{962AF026-6429-514B-AE3D-541AE355BDE4}"/>
              </a:ext>
            </a:extLst>
          </p:cNvPr>
          <p:cNvSpPr>
            <a:spLocks noGrp="1"/>
          </p:cNvSpPr>
          <p:nvPr>
            <p:ph type="body" sz="quarter" idx="21" hasCustomPrompt="1"/>
          </p:nvPr>
        </p:nvSpPr>
        <p:spPr>
          <a:xfrm>
            <a:off x="6278109" y="1614345"/>
            <a:ext cx="5088000" cy="480000"/>
          </a:xfrm>
          <a:prstGeom prst="rect">
            <a:avLst/>
          </a:prstGeom>
          <a:solidFill>
            <a:schemeClr val="tx2"/>
          </a:solidFill>
          <a:ln>
            <a:noFill/>
          </a:ln>
        </p:spPr>
        <p:txBody>
          <a:bodyPr lIns="72000" tIns="72000" rIns="72000" bIns="72000" anchor="ctr">
            <a:normAutofit/>
          </a:bodyPr>
          <a:lstStyle>
            <a:lvl1pPr marL="0" indent="0" algn="ctr">
              <a:buFontTx/>
              <a:buNone/>
              <a:defRPr sz="1333" b="0">
                <a:solidFill>
                  <a:schemeClr val="bg1"/>
                </a:solidFill>
              </a:defRPr>
            </a:lvl1pPr>
          </a:lstStyle>
          <a:p>
            <a:pPr lvl="0"/>
            <a:r>
              <a:rPr lang="it-IT" dirty="0"/>
              <a:t>TITOLO DEL PARAGRAFO</a:t>
            </a:r>
          </a:p>
        </p:txBody>
      </p:sp>
      <p:sp>
        <p:nvSpPr>
          <p:cNvPr id="33" name="Segnaposto contenuto 2">
            <a:extLst>
              <a:ext uri="{FF2B5EF4-FFF2-40B4-BE49-F238E27FC236}">
                <a16:creationId xmlns:a16="http://schemas.microsoft.com/office/drawing/2014/main" id="{B8F48BA3-25AE-9A47-AE4B-0BBF42EEE203}"/>
              </a:ext>
            </a:extLst>
          </p:cNvPr>
          <p:cNvSpPr>
            <a:spLocks noGrp="1"/>
          </p:cNvSpPr>
          <p:nvPr>
            <p:ph idx="22" hasCustomPrompt="1"/>
          </p:nvPr>
        </p:nvSpPr>
        <p:spPr>
          <a:xfrm>
            <a:off x="6278109" y="4330325"/>
            <a:ext cx="5088000" cy="1632000"/>
          </a:xfrm>
          <a:prstGeom prst="rect">
            <a:avLst/>
          </a:prstGeom>
          <a:solidFill>
            <a:schemeClr val="bg1">
              <a:lumMod val="95000"/>
            </a:schemeClr>
          </a:solidFill>
          <a:ln>
            <a:noFill/>
          </a:ln>
        </p:spPr>
        <p:txBody>
          <a:bodyPr lIns="72000" tIns="72000" rIns="72000" bIns="72000">
            <a:noAutofit/>
          </a:bodyPr>
          <a:lstStyle>
            <a:lvl1pPr>
              <a:lnSpc>
                <a:spcPct val="100000"/>
              </a:lnSpc>
              <a:defRPr sz="1333"/>
            </a:lvl1pPr>
            <a:lvl2pPr>
              <a:defRPr sz="1467"/>
            </a:lvl2pPr>
            <a:lvl3pPr>
              <a:defRPr sz="1467"/>
            </a:lvl3pPr>
            <a:lvl4pPr>
              <a:defRPr sz="1467"/>
            </a:lvl4pPr>
            <a:lvl5pPr>
              <a:defRPr sz="1467"/>
            </a:lvl5pPr>
          </a:lstStyle>
          <a:p>
            <a:pPr lvl="0"/>
            <a:r>
              <a:rPr lang="it-IT" dirty="0"/>
              <a:t>Fare clic per modificare gli stili del testo dello schema</a:t>
            </a:r>
          </a:p>
        </p:txBody>
      </p:sp>
      <p:sp>
        <p:nvSpPr>
          <p:cNvPr id="34" name="Segnaposto testo 9">
            <a:extLst>
              <a:ext uri="{FF2B5EF4-FFF2-40B4-BE49-F238E27FC236}">
                <a16:creationId xmlns:a16="http://schemas.microsoft.com/office/drawing/2014/main" id="{4B41FC4C-49E1-2D48-AC19-104A05AFCF17}"/>
              </a:ext>
            </a:extLst>
          </p:cNvPr>
          <p:cNvSpPr>
            <a:spLocks noGrp="1"/>
          </p:cNvSpPr>
          <p:nvPr>
            <p:ph type="body" sz="quarter" idx="23" hasCustomPrompt="1"/>
          </p:nvPr>
        </p:nvSpPr>
        <p:spPr>
          <a:xfrm>
            <a:off x="6278109" y="3864228"/>
            <a:ext cx="5088000" cy="480000"/>
          </a:xfrm>
          <a:prstGeom prst="rect">
            <a:avLst/>
          </a:prstGeom>
          <a:solidFill>
            <a:schemeClr val="tx2"/>
          </a:solidFill>
          <a:ln>
            <a:noFill/>
          </a:ln>
        </p:spPr>
        <p:txBody>
          <a:bodyPr lIns="72000" tIns="72000" rIns="72000" bIns="72000" anchor="ctr">
            <a:normAutofit/>
          </a:bodyPr>
          <a:lstStyle>
            <a:lvl1pPr marL="0" indent="0" algn="ctr">
              <a:buFontTx/>
              <a:buNone/>
              <a:defRPr sz="1333" b="0">
                <a:solidFill>
                  <a:schemeClr val="bg1"/>
                </a:solidFill>
              </a:defRPr>
            </a:lvl1pPr>
          </a:lstStyle>
          <a:p>
            <a:pPr lvl="0"/>
            <a:r>
              <a:rPr lang="it-IT" dirty="0"/>
              <a:t>TITOLO DEL PARAGRAFO</a:t>
            </a:r>
          </a:p>
        </p:txBody>
      </p:sp>
      <p:pic>
        <p:nvPicPr>
          <p:cNvPr id="35" name="Immagine 34">
            <a:extLst>
              <a:ext uri="{FF2B5EF4-FFF2-40B4-BE49-F238E27FC236}">
                <a16:creationId xmlns:a16="http://schemas.microsoft.com/office/drawing/2014/main" id="{A4FC0D2B-316E-2945-BAD9-81C7D7CC184C}"/>
              </a:ext>
            </a:extLst>
          </p:cNvPr>
          <p:cNvPicPr>
            <a:picLocks noChangeAspect="1"/>
          </p:cNvPicPr>
          <p:nvPr userDrawn="1"/>
        </p:nvPicPr>
        <p:blipFill>
          <a:blip r:embed="rId2"/>
          <a:stretch>
            <a:fillRect/>
          </a:stretch>
        </p:blipFill>
        <p:spPr>
          <a:xfrm>
            <a:off x="843000" y="6367287"/>
            <a:ext cx="1920000" cy="145655"/>
          </a:xfrm>
          <a:prstGeom prst="rect">
            <a:avLst/>
          </a:prstGeom>
        </p:spPr>
      </p:pic>
      <p:sp>
        <p:nvSpPr>
          <p:cNvPr id="36" name="Footer Placeholder 4">
            <a:extLst>
              <a:ext uri="{FF2B5EF4-FFF2-40B4-BE49-F238E27FC236}">
                <a16:creationId xmlns:a16="http://schemas.microsoft.com/office/drawing/2014/main" id="{61D519C5-DA95-544A-8A65-8D9224514664}"/>
              </a:ext>
            </a:extLst>
          </p:cNvPr>
          <p:cNvSpPr>
            <a:spLocks noGrp="1"/>
          </p:cNvSpPr>
          <p:nvPr>
            <p:ph type="ftr" sz="quarter" idx="11"/>
          </p:nvPr>
        </p:nvSpPr>
        <p:spPr>
          <a:xfrm>
            <a:off x="3525888" y="6356351"/>
            <a:ext cx="2400000" cy="364800"/>
          </a:xfrm>
          <a:prstGeom prst="rect">
            <a:avLst/>
          </a:prstGeom>
        </p:spPr>
        <p:txBody>
          <a:bodyPr/>
          <a:lstStyle>
            <a:lvl1pPr algn="r">
              <a:defRPr sz="1067">
                <a:solidFill>
                  <a:schemeClr val="tx2"/>
                </a:solidFill>
              </a:defRPr>
            </a:lvl1pPr>
          </a:lstStyle>
          <a:p>
            <a:r>
              <a:rPr lang="it-IT"/>
              <a:t>ESG website – requisiti grafici</a:t>
            </a:r>
            <a:endParaRPr lang="it-IT" dirty="0"/>
          </a:p>
        </p:txBody>
      </p:sp>
      <p:sp>
        <p:nvSpPr>
          <p:cNvPr id="37" name="Slide Number Placeholder 5">
            <a:extLst>
              <a:ext uri="{FF2B5EF4-FFF2-40B4-BE49-F238E27FC236}">
                <a16:creationId xmlns:a16="http://schemas.microsoft.com/office/drawing/2014/main" id="{EDE6AA96-6E2E-A645-A0A3-128945AAFC64}"/>
              </a:ext>
            </a:extLst>
          </p:cNvPr>
          <p:cNvSpPr>
            <a:spLocks noGrp="1"/>
          </p:cNvSpPr>
          <p:nvPr>
            <p:ph type="sldNum" sz="quarter" idx="12"/>
          </p:nvPr>
        </p:nvSpPr>
        <p:spPr>
          <a:xfrm>
            <a:off x="10489800" y="6356351"/>
            <a:ext cx="864000" cy="364800"/>
          </a:xfrm>
          <a:prstGeom prst="rect">
            <a:avLst/>
          </a:prstGeom>
        </p:spPr>
        <p:txBody>
          <a:bodyPr/>
          <a:lstStyle>
            <a:lvl1pPr>
              <a:defRPr sz="1067">
                <a:solidFill>
                  <a:schemeClr val="tx2"/>
                </a:solidFill>
              </a:defRPr>
            </a:lvl1pPr>
          </a:lstStyle>
          <a:p>
            <a:fld id="{A9319F9E-F2D9-FB4E-80B1-3EC196E3728B}" type="slidenum">
              <a:rPr lang="it-IT" smtClean="0"/>
              <a:pPr/>
              <a:t>‹N›</a:t>
            </a:fld>
            <a:endParaRPr lang="it-IT" dirty="0"/>
          </a:p>
        </p:txBody>
      </p:sp>
      <p:cxnSp>
        <p:nvCxnSpPr>
          <p:cNvPr id="38" name="Connettore 1 37">
            <a:extLst>
              <a:ext uri="{FF2B5EF4-FFF2-40B4-BE49-F238E27FC236}">
                <a16:creationId xmlns:a16="http://schemas.microsoft.com/office/drawing/2014/main" id="{05E1BBA9-D03C-F84D-843E-114A5AFC3D0D}"/>
              </a:ext>
            </a:extLst>
          </p:cNvPr>
          <p:cNvCxnSpPr/>
          <p:nvPr userDrawn="1"/>
        </p:nvCxnSpPr>
        <p:spPr>
          <a:xfrm>
            <a:off x="2924697"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Connettore 1 38">
            <a:extLst>
              <a:ext uri="{FF2B5EF4-FFF2-40B4-BE49-F238E27FC236}">
                <a16:creationId xmlns:a16="http://schemas.microsoft.com/office/drawing/2014/main" id="{62532EF6-2781-2D42-9FC0-064A10EBC4DA}"/>
              </a:ext>
            </a:extLst>
          </p:cNvPr>
          <p:cNvCxnSpPr>
            <a:cxnSpLocks/>
          </p:cNvCxnSpPr>
          <p:nvPr userDrawn="1"/>
        </p:nvCxnSpPr>
        <p:spPr>
          <a:xfrm>
            <a:off x="10486049"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Connettore 1 39">
            <a:extLst>
              <a:ext uri="{FF2B5EF4-FFF2-40B4-BE49-F238E27FC236}">
                <a16:creationId xmlns:a16="http://schemas.microsoft.com/office/drawing/2014/main" id="{75A51F48-B6F2-C943-9305-663F140A0382}"/>
              </a:ext>
            </a:extLst>
          </p:cNvPr>
          <p:cNvCxnSpPr/>
          <p:nvPr userDrawn="1"/>
        </p:nvCxnSpPr>
        <p:spPr>
          <a:xfrm>
            <a:off x="6096000"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1" name="Date Placeholder 3">
            <a:extLst>
              <a:ext uri="{FF2B5EF4-FFF2-40B4-BE49-F238E27FC236}">
                <a16:creationId xmlns:a16="http://schemas.microsoft.com/office/drawing/2014/main" id="{96B5FC82-3661-6E47-A0FA-670BEA6F764C}"/>
              </a:ext>
            </a:extLst>
          </p:cNvPr>
          <p:cNvSpPr>
            <a:spLocks noGrp="1"/>
          </p:cNvSpPr>
          <p:nvPr>
            <p:ph type="dt" sz="half" idx="10"/>
          </p:nvPr>
        </p:nvSpPr>
        <p:spPr>
          <a:xfrm>
            <a:off x="7572737" y="6356351"/>
            <a:ext cx="2743200" cy="365125"/>
          </a:xfrm>
          <a:prstGeom prst="rect">
            <a:avLst/>
          </a:prstGeom>
        </p:spPr>
        <p:txBody>
          <a:bodyPr/>
          <a:lstStyle>
            <a:lvl1pPr algn="r">
              <a:defRPr sz="1067">
                <a:solidFill>
                  <a:schemeClr val="tx2"/>
                </a:solidFill>
              </a:defRPr>
            </a:lvl1pPr>
          </a:lstStyle>
          <a:p>
            <a:fld id="{3ABE5D23-4E11-4AE0-B2FB-E30DDCB18D5D}" type="datetime1">
              <a:rPr lang="it-IT" smtClean="0"/>
              <a:t>29/05/2023</a:t>
            </a:fld>
            <a:endParaRPr lang="it-IT" dirty="0"/>
          </a:p>
        </p:txBody>
      </p:sp>
    </p:spTree>
    <p:extLst>
      <p:ext uri="{BB962C8B-B14F-4D97-AF65-F5344CB8AC3E}">
        <p14:creationId xmlns:p14="http://schemas.microsoft.com/office/powerpoint/2010/main" val="40961111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Slide Immagine">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DFF2F356-B2DA-2942-BE53-3EFBDB527309}"/>
              </a:ext>
            </a:extLst>
          </p:cNvPr>
          <p:cNvSpPr>
            <a:spLocks noGrp="1"/>
          </p:cNvSpPr>
          <p:nvPr>
            <p:ph sz="half" idx="1"/>
          </p:nvPr>
        </p:nvSpPr>
        <p:spPr>
          <a:xfrm>
            <a:off x="-54359" y="-54359"/>
            <a:ext cx="12288000" cy="6231323"/>
          </a:xfrm>
          <a:prstGeom prst="rect">
            <a:avLst/>
          </a:prstGeom>
        </p:spPr>
        <p:txBody>
          <a:bodyPr/>
          <a:lstStyle>
            <a:lvl1pPr>
              <a:lnSpc>
                <a:spcPct val="100000"/>
              </a:lnSpc>
              <a:defRPr/>
            </a:lvl1pPr>
          </a:lstStyle>
          <a:p>
            <a:pPr lvl="0"/>
            <a:r>
              <a:rPr lang="it-IT" dirty="0"/>
              <a:t>Modifica gli stili del testo dello schema
Secondo livello
Terzo livello
Quarto livello
Quinto livello</a:t>
            </a:r>
            <a:endParaRPr lang="en-US" dirty="0"/>
          </a:p>
        </p:txBody>
      </p:sp>
      <p:pic>
        <p:nvPicPr>
          <p:cNvPr id="17" name="Immagine 16">
            <a:extLst>
              <a:ext uri="{FF2B5EF4-FFF2-40B4-BE49-F238E27FC236}">
                <a16:creationId xmlns:a16="http://schemas.microsoft.com/office/drawing/2014/main" id="{DCEADFCD-1D04-514D-9FB6-092523EB5E93}"/>
              </a:ext>
            </a:extLst>
          </p:cNvPr>
          <p:cNvPicPr>
            <a:picLocks noChangeAspect="1"/>
          </p:cNvPicPr>
          <p:nvPr userDrawn="1"/>
        </p:nvPicPr>
        <p:blipFill>
          <a:blip r:embed="rId2"/>
          <a:stretch>
            <a:fillRect/>
          </a:stretch>
        </p:blipFill>
        <p:spPr>
          <a:xfrm>
            <a:off x="843000" y="6367287"/>
            <a:ext cx="1920000" cy="145655"/>
          </a:xfrm>
          <a:prstGeom prst="rect">
            <a:avLst/>
          </a:prstGeom>
        </p:spPr>
      </p:pic>
      <p:sp>
        <p:nvSpPr>
          <p:cNvPr id="20" name="Footer Placeholder 4">
            <a:extLst>
              <a:ext uri="{FF2B5EF4-FFF2-40B4-BE49-F238E27FC236}">
                <a16:creationId xmlns:a16="http://schemas.microsoft.com/office/drawing/2014/main" id="{9EAE199B-D92F-CC46-BF3F-9472043632A8}"/>
              </a:ext>
            </a:extLst>
          </p:cNvPr>
          <p:cNvSpPr>
            <a:spLocks noGrp="1"/>
          </p:cNvSpPr>
          <p:nvPr>
            <p:ph type="ftr" sz="quarter" idx="11"/>
          </p:nvPr>
        </p:nvSpPr>
        <p:spPr>
          <a:xfrm>
            <a:off x="3525888" y="6356351"/>
            <a:ext cx="2400000" cy="364800"/>
          </a:xfrm>
          <a:prstGeom prst="rect">
            <a:avLst/>
          </a:prstGeom>
        </p:spPr>
        <p:txBody>
          <a:bodyPr/>
          <a:lstStyle>
            <a:lvl1pPr algn="r">
              <a:defRPr sz="1067">
                <a:solidFill>
                  <a:schemeClr val="tx2"/>
                </a:solidFill>
              </a:defRPr>
            </a:lvl1pPr>
          </a:lstStyle>
          <a:p>
            <a:r>
              <a:rPr lang="it-IT"/>
              <a:t>ESG website – requisiti grafici</a:t>
            </a:r>
            <a:endParaRPr lang="it-IT" dirty="0"/>
          </a:p>
        </p:txBody>
      </p:sp>
      <p:sp>
        <p:nvSpPr>
          <p:cNvPr id="25" name="Slide Number Placeholder 5">
            <a:extLst>
              <a:ext uri="{FF2B5EF4-FFF2-40B4-BE49-F238E27FC236}">
                <a16:creationId xmlns:a16="http://schemas.microsoft.com/office/drawing/2014/main" id="{A8F8C886-DD58-AA4D-8EC5-480954F49DE9}"/>
              </a:ext>
            </a:extLst>
          </p:cNvPr>
          <p:cNvSpPr>
            <a:spLocks noGrp="1"/>
          </p:cNvSpPr>
          <p:nvPr>
            <p:ph type="sldNum" sz="quarter" idx="12"/>
          </p:nvPr>
        </p:nvSpPr>
        <p:spPr>
          <a:xfrm>
            <a:off x="10489800" y="6356351"/>
            <a:ext cx="864000" cy="364800"/>
          </a:xfrm>
          <a:prstGeom prst="rect">
            <a:avLst/>
          </a:prstGeom>
        </p:spPr>
        <p:txBody>
          <a:bodyPr/>
          <a:lstStyle>
            <a:lvl1pPr>
              <a:defRPr sz="1067">
                <a:solidFill>
                  <a:schemeClr val="tx2"/>
                </a:solidFill>
              </a:defRPr>
            </a:lvl1pPr>
          </a:lstStyle>
          <a:p>
            <a:fld id="{A9319F9E-F2D9-FB4E-80B1-3EC196E3728B}" type="slidenum">
              <a:rPr lang="it-IT" smtClean="0"/>
              <a:pPr/>
              <a:t>‹N›</a:t>
            </a:fld>
            <a:endParaRPr lang="it-IT" dirty="0"/>
          </a:p>
        </p:txBody>
      </p:sp>
      <p:cxnSp>
        <p:nvCxnSpPr>
          <p:cNvPr id="26" name="Connettore 1 25">
            <a:extLst>
              <a:ext uri="{FF2B5EF4-FFF2-40B4-BE49-F238E27FC236}">
                <a16:creationId xmlns:a16="http://schemas.microsoft.com/office/drawing/2014/main" id="{676F6CE9-D05F-704B-BAC6-D971612988D4}"/>
              </a:ext>
            </a:extLst>
          </p:cNvPr>
          <p:cNvCxnSpPr/>
          <p:nvPr userDrawn="1"/>
        </p:nvCxnSpPr>
        <p:spPr>
          <a:xfrm>
            <a:off x="2924697"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Connettore 1 26">
            <a:extLst>
              <a:ext uri="{FF2B5EF4-FFF2-40B4-BE49-F238E27FC236}">
                <a16:creationId xmlns:a16="http://schemas.microsoft.com/office/drawing/2014/main" id="{9B75C742-10EB-6746-8C3B-C0287A5D2D2A}"/>
              </a:ext>
            </a:extLst>
          </p:cNvPr>
          <p:cNvCxnSpPr>
            <a:cxnSpLocks/>
          </p:cNvCxnSpPr>
          <p:nvPr userDrawn="1"/>
        </p:nvCxnSpPr>
        <p:spPr>
          <a:xfrm>
            <a:off x="10486049"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8" name="Connettore 1 27">
            <a:extLst>
              <a:ext uri="{FF2B5EF4-FFF2-40B4-BE49-F238E27FC236}">
                <a16:creationId xmlns:a16="http://schemas.microsoft.com/office/drawing/2014/main" id="{EC1D42CE-F235-824F-8AAF-6D1A6E14AC82}"/>
              </a:ext>
            </a:extLst>
          </p:cNvPr>
          <p:cNvCxnSpPr/>
          <p:nvPr userDrawn="1"/>
        </p:nvCxnSpPr>
        <p:spPr>
          <a:xfrm>
            <a:off x="6096000"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9" name="Date Placeholder 3">
            <a:extLst>
              <a:ext uri="{FF2B5EF4-FFF2-40B4-BE49-F238E27FC236}">
                <a16:creationId xmlns:a16="http://schemas.microsoft.com/office/drawing/2014/main" id="{149A4A4A-1AB7-9344-B193-C80ED06E9320}"/>
              </a:ext>
            </a:extLst>
          </p:cNvPr>
          <p:cNvSpPr>
            <a:spLocks noGrp="1"/>
          </p:cNvSpPr>
          <p:nvPr>
            <p:ph type="dt" sz="half" idx="10"/>
          </p:nvPr>
        </p:nvSpPr>
        <p:spPr>
          <a:xfrm>
            <a:off x="7572737" y="6356351"/>
            <a:ext cx="2743200" cy="365125"/>
          </a:xfrm>
          <a:prstGeom prst="rect">
            <a:avLst/>
          </a:prstGeom>
        </p:spPr>
        <p:txBody>
          <a:bodyPr/>
          <a:lstStyle>
            <a:lvl1pPr algn="r">
              <a:defRPr sz="1067">
                <a:solidFill>
                  <a:schemeClr val="tx2"/>
                </a:solidFill>
              </a:defRPr>
            </a:lvl1pPr>
          </a:lstStyle>
          <a:p>
            <a:fld id="{511E1CCF-03FD-4214-A69D-6D64E0A7BE5B}" type="datetime1">
              <a:rPr lang="it-IT" smtClean="0"/>
              <a:t>29/05/2023</a:t>
            </a:fld>
            <a:endParaRPr lang="it-IT" dirty="0"/>
          </a:p>
        </p:txBody>
      </p:sp>
    </p:spTree>
    <p:extLst>
      <p:ext uri="{BB962C8B-B14F-4D97-AF65-F5344CB8AC3E}">
        <p14:creationId xmlns:p14="http://schemas.microsoft.com/office/powerpoint/2010/main" val="20703145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Titolo">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C43B5317-48E3-964C-A99F-3D943C01F1E2}"/>
              </a:ext>
            </a:extLst>
          </p:cNvPr>
          <p:cNvSpPr>
            <a:spLocks noGrp="1"/>
          </p:cNvSpPr>
          <p:nvPr>
            <p:ph type="title" hasCustomPrompt="1"/>
          </p:nvPr>
        </p:nvSpPr>
        <p:spPr>
          <a:xfrm>
            <a:off x="838200" y="280071"/>
            <a:ext cx="9598773" cy="432355"/>
          </a:xfrm>
          <a:prstGeom prst="rect">
            <a:avLst/>
          </a:prstGeom>
        </p:spPr>
        <p:txBody>
          <a:bodyPr>
            <a:noAutofit/>
          </a:bodyPr>
          <a:lstStyle>
            <a:lvl1pPr>
              <a:defRPr sz="3200">
                <a:solidFill>
                  <a:schemeClr val="tx2"/>
                </a:solidFill>
                <a:latin typeface="+mn-lt"/>
              </a:defRPr>
            </a:lvl1pPr>
          </a:lstStyle>
          <a:p>
            <a:r>
              <a:rPr lang="en-US" dirty="0" err="1"/>
              <a:t>Titolo</a:t>
            </a:r>
            <a:r>
              <a:rPr lang="en-US" dirty="0"/>
              <a:t> </a:t>
            </a:r>
            <a:r>
              <a:rPr lang="en-US" dirty="0" err="1"/>
              <a:t>della</a:t>
            </a:r>
            <a:r>
              <a:rPr lang="en-US" dirty="0"/>
              <a:t> slide</a:t>
            </a:r>
          </a:p>
        </p:txBody>
      </p:sp>
      <p:sp>
        <p:nvSpPr>
          <p:cNvPr id="24" name="Segnaposto testo 3">
            <a:extLst>
              <a:ext uri="{FF2B5EF4-FFF2-40B4-BE49-F238E27FC236}">
                <a16:creationId xmlns:a16="http://schemas.microsoft.com/office/drawing/2014/main" id="{A8F5DC20-642E-3341-A3AC-E49E52AAC072}"/>
              </a:ext>
            </a:extLst>
          </p:cNvPr>
          <p:cNvSpPr>
            <a:spLocks noGrp="1"/>
          </p:cNvSpPr>
          <p:nvPr>
            <p:ph type="body" sz="quarter" idx="15" hasCustomPrompt="1"/>
          </p:nvPr>
        </p:nvSpPr>
        <p:spPr>
          <a:xfrm>
            <a:off x="838200" y="735728"/>
            <a:ext cx="9600000" cy="768000"/>
          </a:xfrm>
          <a:prstGeom prst="rect">
            <a:avLst/>
          </a:prstGeom>
        </p:spPr>
        <p:txBody>
          <a:bodyPr>
            <a:noAutofit/>
          </a:bodyPr>
          <a:lstStyle>
            <a:lvl1pPr marL="0" indent="0">
              <a:buNone/>
              <a:defRPr sz="2933">
                <a:solidFill>
                  <a:schemeClr val="accent3"/>
                </a:solidFill>
              </a:defRPr>
            </a:lvl1pPr>
          </a:lstStyle>
          <a:p>
            <a:r>
              <a:rPr lang="it-IT" dirty="0"/>
              <a:t>Sottotitolo della slide</a:t>
            </a:r>
          </a:p>
        </p:txBody>
      </p:sp>
      <p:pic>
        <p:nvPicPr>
          <p:cNvPr id="25" name="Immagine 24">
            <a:extLst>
              <a:ext uri="{FF2B5EF4-FFF2-40B4-BE49-F238E27FC236}">
                <a16:creationId xmlns:a16="http://schemas.microsoft.com/office/drawing/2014/main" id="{A3EA9991-50D2-414A-B566-35CB9601203C}"/>
              </a:ext>
            </a:extLst>
          </p:cNvPr>
          <p:cNvPicPr>
            <a:picLocks noChangeAspect="1"/>
          </p:cNvPicPr>
          <p:nvPr userDrawn="1"/>
        </p:nvPicPr>
        <p:blipFill>
          <a:blip r:embed="rId2"/>
          <a:stretch>
            <a:fillRect/>
          </a:stretch>
        </p:blipFill>
        <p:spPr>
          <a:xfrm>
            <a:off x="843000" y="6367287"/>
            <a:ext cx="1920000" cy="145655"/>
          </a:xfrm>
          <a:prstGeom prst="rect">
            <a:avLst/>
          </a:prstGeom>
        </p:spPr>
      </p:pic>
      <p:sp>
        <p:nvSpPr>
          <p:cNvPr id="26" name="Footer Placeholder 4">
            <a:extLst>
              <a:ext uri="{FF2B5EF4-FFF2-40B4-BE49-F238E27FC236}">
                <a16:creationId xmlns:a16="http://schemas.microsoft.com/office/drawing/2014/main" id="{DC465182-2AAF-2243-9166-08F639CB6C18}"/>
              </a:ext>
            </a:extLst>
          </p:cNvPr>
          <p:cNvSpPr>
            <a:spLocks noGrp="1"/>
          </p:cNvSpPr>
          <p:nvPr>
            <p:ph type="ftr" sz="quarter" idx="11"/>
          </p:nvPr>
        </p:nvSpPr>
        <p:spPr>
          <a:xfrm>
            <a:off x="3525888" y="6356351"/>
            <a:ext cx="2400000" cy="364800"/>
          </a:xfrm>
          <a:prstGeom prst="rect">
            <a:avLst/>
          </a:prstGeom>
        </p:spPr>
        <p:txBody>
          <a:bodyPr/>
          <a:lstStyle>
            <a:lvl1pPr algn="r">
              <a:defRPr sz="1067">
                <a:solidFill>
                  <a:schemeClr val="tx2"/>
                </a:solidFill>
              </a:defRPr>
            </a:lvl1pPr>
          </a:lstStyle>
          <a:p>
            <a:r>
              <a:rPr lang="it-IT"/>
              <a:t>ESG website – requisiti grafici</a:t>
            </a:r>
            <a:endParaRPr lang="it-IT" dirty="0"/>
          </a:p>
        </p:txBody>
      </p:sp>
      <p:sp>
        <p:nvSpPr>
          <p:cNvPr id="27" name="Slide Number Placeholder 5">
            <a:extLst>
              <a:ext uri="{FF2B5EF4-FFF2-40B4-BE49-F238E27FC236}">
                <a16:creationId xmlns:a16="http://schemas.microsoft.com/office/drawing/2014/main" id="{4F20A396-64BB-214D-8121-560F51F4C6B1}"/>
              </a:ext>
            </a:extLst>
          </p:cNvPr>
          <p:cNvSpPr>
            <a:spLocks noGrp="1"/>
          </p:cNvSpPr>
          <p:nvPr>
            <p:ph type="sldNum" sz="quarter" idx="12"/>
          </p:nvPr>
        </p:nvSpPr>
        <p:spPr>
          <a:xfrm>
            <a:off x="10489800" y="6356351"/>
            <a:ext cx="864000" cy="364800"/>
          </a:xfrm>
          <a:prstGeom prst="rect">
            <a:avLst/>
          </a:prstGeom>
        </p:spPr>
        <p:txBody>
          <a:bodyPr/>
          <a:lstStyle>
            <a:lvl1pPr>
              <a:defRPr sz="1067">
                <a:solidFill>
                  <a:schemeClr val="tx2"/>
                </a:solidFill>
              </a:defRPr>
            </a:lvl1pPr>
          </a:lstStyle>
          <a:p>
            <a:fld id="{A9319F9E-F2D9-FB4E-80B1-3EC196E3728B}" type="slidenum">
              <a:rPr lang="it-IT" smtClean="0"/>
              <a:pPr/>
              <a:t>‹N›</a:t>
            </a:fld>
            <a:endParaRPr lang="it-IT" dirty="0"/>
          </a:p>
        </p:txBody>
      </p:sp>
      <p:cxnSp>
        <p:nvCxnSpPr>
          <p:cNvPr id="28" name="Connettore 1 27">
            <a:extLst>
              <a:ext uri="{FF2B5EF4-FFF2-40B4-BE49-F238E27FC236}">
                <a16:creationId xmlns:a16="http://schemas.microsoft.com/office/drawing/2014/main" id="{C16C1EFA-6752-944A-AC45-74FBDB720C5F}"/>
              </a:ext>
            </a:extLst>
          </p:cNvPr>
          <p:cNvCxnSpPr/>
          <p:nvPr userDrawn="1"/>
        </p:nvCxnSpPr>
        <p:spPr>
          <a:xfrm>
            <a:off x="2924697"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Connettore 1 28">
            <a:extLst>
              <a:ext uri="{FF2B5EF4-FFF2-40B4-BE49-F238E27FC236}">
                <a16:creationId xmlns:a16="http://schemas.microsoft.com/office/drawing/2014/main" id="{A074553D-3563-2A4C-B7B5-CF4EB861FFB0}"/>
              </a:ext>
            </a:extLst>
          </p:cNvPr>
          <p:cNvCxnSpPr>
            <a:cxnSpLocks/>
          </p:cNvCxnSpPr>
          <p:nvPr userDrawn="1"/>
        </p:nvCxnSpPr>
        <p:spPr>
          <a:xfrm>
            <a:off x="10486049"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 name="Connettore 1 29">
            <a:extLst>
              <a:ext uri="{FF2B5EF4-FFF2-40B4-BE49-F238E27FC236}">
                <a16:creationId xmlns:a16="http://schemas.microsoft.com/office/drawing/2014/main" id="{1EBB2A89-A92F-2342-B823-18FCCF643776}"/>
              </a:ext>
            </a:extLst>
          </p:cNvPr>
          <p:cNvCxnSpPr/>
          <p:nvPr userDrawn="1"/>
        </p:nvCxnSpPr>
        <p:spPr>
          <a:xfrm>
            <a:off x="6096000"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1" name="Date Placeholder 3">
            <a:extLst>
              <a:ext uri="{FF2B5EF4-FFF2-40B4-BE49-F238E27FC236}">
                <a16:creationId xmlns:a16="http://schemas.microsoft.com/office/drawing/2014/main" id="{4AF87409-4471-024C-98FC-340252487884}"/>
              </a:ext>
            </a:extLst>
          </p:cNvPr>
          <p:cNvSpPr>
            <a:spLocks noGrp="1"/>
          </p:cNvSpPr>
          <p:nvPr>
            <p:ph type="dt" sz="half" idx="10"/>
          </p:nvPr>
        </p:nvSpPr>
        <p:spPr>
          <a:xfrm>
            <a:off x="7572737" y="6356351"/>
            <a:ext cx="2743200" cy="365125"/>
          </a:xfrm>
          <a:prstGeom prst="rect">
            <a:avLst/>
          </a:prstGeom>
        </p:spPr>
        <p:txBody>
          <a:bodyPr/>
          <a:lstStyle>
            <a:lvl1pPr algn="r">
              <a:defRPr sz="1067">
                <a:solidFill>
                  <a:schemeClr val="tx2"/>
                </a:solidFill>
              </a:defRPr>
            </a:lvl1pPr>
          </a:lstStyle>
          <a:p>
            <a:fld id="{9FA07A2C-3A58-4013-86D6-595EFC342EE1}" type="datetime1">
              <a:rPr lang="it-IT" smtClean="0"/>
              <a:t>29/05/2023</a:t>
            </a:fld>
            <a:endParaRPr lang="it-IT" dirty="0"/>
          </a:p>
        </p:txBody>
      </p:sp>
    </p:spTree>
    <p:extLst>
      <p:ext uri="{BB962C8B-B14F-4D97-AF65-F5344CB8AC3E}">
        <p14:creationId xmlns:p14="http://schemas.microsoft.com/office/powerpoint/2010/main" val="9741077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iapositiva divisorio">
    <p:bg>
      <p:bgRef idx="1001">
        <a:schemeClr val="bg2"/>
      </p:bgRef>
    </p:bg>
    <p:spTree>
      <p:nvGrpSpPr>
        <p:cNvPr id="1" name=""/>
        <p:cNvGrpSpPr/>
        <p:nvPr/>
      </p:nvGrpSpPr>
      <p:grpSpPr>
        <a:xfrm>
          <a:off x="0" y="0"/>
          <a:ext cx="0" cy="0"/>
          <a:chOff x="0" y="0"/>
          <a:chExt cx="0" cy="0"/>
        </a:xfrm>
      </p:grpSpPr>
      <p:pic>
        <p:nvPicPr>
          <p:cNvPr id="12" name="Immagine 11">
            <a:extLst>
              <a:ext uri="{FF2B5EF4-FFF2-40B4-BE49-F238E27FC236}">
                <a16:creationId xmlns:a16="http://schemas.microsoft.com/office/drawing/2014/main" id="{CB266BA5-CC0B-F64C-8765-205A115E5483}"/>
              </a:ext>
            </a:extLst>
          </p:cNvPr>
          <p:cNvPicPr>
            <a:picLocks noChangeAspect="1"/>
          </p:cNvPicPr>
          <p:nvPr/>
        </p:nvPicPr>
        <p:blipFill>
          <a:blip r:embed="rId2"/>
          <a:stretch>
            <a:fillRect/>
          </a:stretch>
        </p:blipFill>
        <p:spPr>
          <a:xfrm>
            <a:off x="838200" y="6366922"/>
            <a:ext cx="1924800" cy="146020"/>
          </a:xfrm>
          <a:prstGeom prst="rect">
            <a:avLst/>
          </a:prstGeom>
        </p:spPr>
      </p:pic>
      <p:sp>
        <p:nvSpPr>
          <p:cNvPr id="13" name="Footer Placeholder 4">
            <a:extLst>
              <a:ext uri="{FF2B5EF4-FFF2-40B4-BE49-F238E27FC236}">
                <a16:creationId xmlns:a16="http://schemas.microsoft.com/office/drawing/2014/main" id="{86A3D32E-9207-064F-BCEF-26A0411AFE5A}"/>
              </a:ext>
            </a:extLst>
          </p:cNvPr>
          <p:cNvSpPr>
            <a:spLocks noGrp="1"/>
          </p:cNvSpPr>
          <p:nvPr>
            <p:ph type="ftr" sz="quarter" idx="11"/>
          </p:nvPr>
        </p:nvSpPr>
        <p:spPr>
          <a:xfrm>
            <a:off x="3525888" y="6356351"/>
            <a:ext cx="2400000" cy="364800"/>
          </a:xfrm>
        </p:spPr>
        <p:txBody>
          <a:bodyPr/>
          <a:lstStyle>
            <a:lvl1pPr algn="r">
              <a:defRPr sz="1067">
                <a:solidFill>
                  <a:schemeClr val="bg1"/>
                </a:solidFill>
              </a:defRPr>
            </a:lvl1pPr>
          </a:lstStyle>
          <a:p>
            <a:r>
              <a:rPr lang="it-IT"/>
              <a:t>ESG website – requisiti grafici</a:t>
            </a:r>
            <a:endParaRPr lang="it-IT" dirty="0"/>
          </a:p>
        </p:txBody>
      </p:sp>
      <p:sp>
        <p:nvSpPr>
          <p:cNvPr id="14" name="Slide Number Placeholder 5">
            <a:extLst>
              <a:ext uri="{FF2B5EF4-FFF2-40B4-BE49-F238E27FC236}">
                <a16:creationId xmlns:a16="http://schemas.microsoft.com/office/drawing/2014/main" id="{2ACFE53C-6DA0-C245-9287-02F09166D715}"/>
              </a:ext>
            </a:extLst>
          </p:cNvPr>
          <p:cNvSpPr>
            <a:spLocks noGrp="1"/>
          </p:cNvSpPr>
          <p:nvPr>
            <p:ph type="sldNum" sz="quarter" idx="12"/>
          </p:nvPr>
        </p:nvSpPr>
        <p:spPr>
          <a:xfrm>
            <a:off x="10489800" y="6356351"/>
            <a:ext cx="864000" cy="364800"/>
          </a:xfrm>
        </p:spPr>
        <p:txBody>
          <a:bodyPr/>
          <a:lstStyle>
            <a:lvl1pPr>
              <a:defRPr sz="1067">
                <a:solidFill>
                  <a:schemeClr val="bg1"/>
                </a:solidFill>
              </a:defRPr>
            </a:lvl1pPr>
          </a:lstStyle>
          <a:p>
            <a:fld id="{A9319F9E-F2D9-FB4E-80B1-3EC196E3728B}" type="slidenum">
              <a:rPr lang="it-IT" smtClean="0"/>
              <a:pPr/>
              <a:t>‹N›</a:t>
            </a:fld>
            <a:endParaRPr lang="it-IT" dirty="0"/>
          </a:p>
        </p:txBody>
      </p:sp>
      <p:cxnSp>
        <p:nvCxnSpPr>
          <p:cNvPr id="15" name="Connettore 1 14">
            <a:extLst>
              <a:ext uri="{FF2B5EF4-FFF2-40B4-BE49-F238E27FC236}">
                <a16:creationId xmlns:a16="http://schemas.microsoft.com/office/drawing/2014/main" id="{A15519BE-FFB2-A247-821C-47AB1D9D4F0C}"/>
              </a:ext>
            </a:extLst>
          </p:cNvPr>
          <p:cNvCxnSpPr/>
          <p:nvPr/>
        </p:nvCxnSpPr>
        <p:spPr>
          <a:xfrm>
            <a:off x="2924697" y="6356351"/>
            <a:ext cx="0" cy="364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Connettore 1 15">
            <a:extLst>
              <a:ext uri="{FF2B5EF4-FFF2-40B4-BE49-F238E27FC236}">
                <a16:creationId xmlns:a16="http://schemas.microsoft.com/office/drawing/2014/main" id="{E9A47234-3F2D-7546-8684-1CF46DF239BA}"/>
              </a:ext>
            </a:extLst>
          </p:cNvPr>
          <p:cNvCxnSpPr>
            <a:cxnSpLocks/>
          </p:cNvCxnSpPr>
          <p:nvPr/>
        </p:nvCxnSpPr>
        <p:spPr>
          <a:xfrm>
            <a:off x="10486049" y="6356351"/>
            <a:ext cx="0" cy="364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Connettore 1 17">
            <a:extLst>
              <a:ext uri="{FF2B5EF4-FFF2-40B4-BE49-F238E27FC236}">
                <a16:creationId xmlns:a16="http://schemas.microsoft.com/office/drawing/2014/main" id="{E0712ED8-C7D4-2740-AA94-A1958028A9AC}"/>
              </a:ext>
            </a:extLst>
          </p:cNvPr>
          <p:cNvCxnSpPr/>
          <p:nvPr/>
        </p:nvCxnSpPr>
        <p:spPr>
          <a:xfrm>
            <a:off x="6096000" y="6356351"/>
            <a:ext cx="0" cy="364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E97A0916-7F5A-334E-A6D8-944B9975BDF8}"/>
              </a:ext>
            </a:extLst>
          </p:cNvPr>
          <p:cNvSpPr>
            <a:spLocks noGrp="1"/>
          </p:cNvSpPr>
          <p:nvPr>
            <p:ph type="dt" sz="half" idx="10"/>
          </p:nvPr>
        </p:nvSpPr>
        <p:spPr>
          <a:xfrm>
            <a:off x="7572737" y="6356351"/>
            <a:ext cx="2743200" cy="365125"/>
          </a:xfrm>
        </p:spPr>
        <p:txBody>
          <a:bodyPr/>
          <a:lstStyle>
            <a:lvl1pPr algn="r">
              <a:defRPr sz="1067">
                <a:solidFill>
                  <a:schemeClr val="bg1"/>
                </a:solidFill>
              </a:defRPr>
            </a:lvl1pPr>
          </a:lstStyle>
          <a:p>
            <a:fld id="{DDBFA8B3-E09E-4989-8A84-01AD99EBFCB6}" type="datetime1">
              <a:rPr lang="it-IT" smtClean="0"/>
              <a:t>29/05/2023</a:t>
            </a:fld>
            <a:endParaRPr lang="it-IT" dirty="0"/>
          </a:p>
        </p:txBody>
      </p:sp>
      <p:sp>
        <p:nvSpPr>
          <p:cNvPr id="23" name="Title 1">
            <a:extLst>
              <a:ext uri="{FF2B5EF4-FFF2-40B4-BE49-F238E27FC236}">
                <a16:creationId xmlns:a16="http://schemas.microsoft.com/office/drawing/2014/main" id="{004F783A-A068-C140-8315-D6C677EC24E4}"/>
              </a:ext>
            </a:extLst>
          </p:cNvPr>
          <p:cNvSpPr>
            <a:spLocks noGrp="1"/>
          </p:cNvSpPr>
          <p:nvPr>
            <p:ph type="title" hasCustomPrompt="1"/>
          </p:nvPr>
        </p:nvSpPr>
        <p:spPr>
          <a:xfrm>
            <a:off x="838200" y="709328"/>
            <a:ext cx="9598773" cy="1200000"/>
          </a:xfrm>
        </p:spPr>
        <p:txBody>
          <a:bodyPr anchor="b" anchorCtr="0">
            <a:noAutofit/>
          </a:bodyPr>
          <a:lstStyle>
            <a:lvl1pPr>
              <a:defRPr sz="4533">
                <a:solidFill>
                  <a:schemeClr val="bg1"/>
                </a:solidFill>
              </a:defRPr>
            </a:lvl1pPr>
          </a:lstStyle>
          <a:p>
            <a:r>
              <a:rPr lang="en-US" dirty="0" err="1"/>
              <a:t>Titolo</a:t>
            </a:r>
            <a:r>
              <a:rPr lang="en-US" dirty="0"/>
              <a:t> del </a:t>
            </a:r>
            <a:r>
              <a:rPr lang="en-US" dirty="0" err="1"/>
              <a:t>divisorio</a:t>
            </a:r>
            <a:endParaRPr lang="en-US" dirty="0"/>
          </a:p>
        </p:txBody>
      </p:sp>
      <p:sp>
        <p:nvSpPr>
          <p:cNvPr id="26" name="Segnaposto testo 3">
            <a:extLst>
              <a:ext uri="{FF2B5EF4-FFF2-40B4-BE49-F238E27FC236}">
                <a16:creationId xmlns:a16="http://schemas.microsoft.com/office/drawing/2014/main" id="{EE1426C2-7AED-0040-8736-AC952B0ED954}"/>
              </a:ext>
            </a:extLst>
          </p:cNvPr>
          <p:cNvSpPr>
            <a:spLocks noGrp="1"/>
          </p:cNvSpPr>
          <p:nvPr>
            <p:ph type="body" sz="quarter" idx="14" hasCustomPrompt="1"/>
          </p:nvPr>
        </p:nvSpPr>
        <p:spPr>
          <a:xfrm>
            <a:off x="832883" y="2050895"/>
            <a:ext cx="9604659" cy="1200000"/>
          </a:xfrm>
        </p:spPr>
        <p:txBody>
          <a:bodyPr>
            <a:noAutofit/>
          </a:bodyPr>
          <a:lstStyle>
            <a:lvl1pPr marL="0" indent="0">
              <a:buNone/>
              <a:defRPr sz="4267">
                <a:solidFill>
                  <a:schemeClr val="bg1"/>
                </a:solidFill>
              </a:defRPr>
            </a:lvl1pPr>
          </a:lstStyle>
          <a:p>
            <a:r>
              <a:rPr lang="it-IT" dirty="0"/>
              <a:t>Sottotitolo della presentazione</a:t>
            </a:r>
          </a:p>
        </p:txBody>
      </p:sp>
    </p:spTree>
    <p:extLst>
      <p:ext uri="{BB962C8B-B14F-4D97-AF65-F5344CB8AC3E}">
        <p14:creationId xmlns:p14="http://schemas.microsoft.com/office/powerpoint/2010/main" val="420934881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303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Slide vuota">
    <p:spTree>
      <p:nvGrpSpPr>
        <p:cNvPr id="1" name=""/>
        <p:cNvGrpSpPr/>
        <p:nvPr/>
      </p:nvGrpSpPr>
      <p:grpSpPr>
        <a:xfrm>
          <a:off x="0" y="0"/>
          <a:ext cx="0" cy="0"/>
          <a:chOff x="0" y="0"/>
          <a:chExt cx="0" cy="0"/>
        </a:xfrm>
      </p:grpSpPr>
      <p:pic>
        <p:nvPicPr>
          <p:cNvPr id="19" name="Immagine 18">
            <a:extLst>
              <a:ext uri="{FF2B5EF4-FFF2-40B4-BE49-F238E27FC236}">
                <a16:creationId xmlns:a16="http://schemas.microsoft.com/office/drawing/2014/main" id="{98DA5288-6912-3B4A-94EB-1FB171268A9B}"/>
              </a:ext>
            </a:extLst>
          </p:cNvPr>
          <p:cNvPicPr>
            <a:picLocks noChangeAspect="1"/>
          </p:cNvPicPr>
          <p:nvPr userDrawn="1"/>
        </p:nvPicPr>
        <p:blipFill>
          <a:blip r:embed="rId2"/>
          <a:stretch>
            <a:fillRect/>
          </a:stretch>
        </p:blipFill>
        <p:spPr>
          <a:xfrm>
            <a:off x="843000" y="6367287"/>
            <a:ext cx="1920000" cy="145655"/>
          </a:xfrm>
          <a:prstGeom prst="rect">
            <a:avLst/>
          </a:prstGeom>
        </p:spPr>
      </p:pic>
      <p:sp>
        <p:nvSpPr>
          <p:cNvPr id="21" name="Footer Placeholder 4">
            <a:extLst>
              <a:ext uri="{FF2B5EF4-FFF2-40B4-BE49-F238E27FC236}">
                <a16:creationId xmlns:a16="http://schemas.microsoft.com/office/drawing/2014/main" id="{3816B44D-A6EF-864C-9702-BC64099C5139}"/>
              </a:ext>
            </a:extLst>
          </p:cNvPr>
          <p:cNvSpPr>
            <a:spLocks noGrp="1"/>
          </p:cNvSpPr>
          <p:nvPr>
            <p:ph type="ftr" sz="quarter" idx="11"/>
          </p:nvPr>
        </p:nvSpPr>
        <p:spPr>
          <a:xfrm>
            <a:off x="3525888" y="6356351"/>
            <a:ext cx="2400000" cy="364800"/>
          </a:xfrm>
          <a:prstGeom prst="rect">
            <a:avLst/>
          </a:prstGeom>
        </p:spPr>
        <p:txBody>
          <a:bodyPr/>
          <a:lstStyle>
            <a:lvl1pPr algn="r">
              <a:defRPr sz="1067">
                <a:solidFill>
                  <a:schemeClr val="tx2"/>
                </a:solidFill>
              </a:defRPr>
            </a:lvl1pPr>
          </a:lstStyle>
          <a:p>
            <a:r>
              <a:rPr lang="it-IT"/>
              <a:t>ESG website – requisiti grafici</a:t>
            </a:r>
            <a:endParaRPr lang="it-IT" dirty="0"/>
          </a:p>
        </p:txBody>
      </p:sp>
      <p:sp>
        <p:nvSpPr>
          <p:cNvPr id="22" name="Slide Number Placeholder 5">
            <a:extLst>
              <a:ext uri="{FF2B5EF4-FFF2-40B4-BE49-F238E27FC236}">
                <a16:creationId xmlns:a16="http://schemas.microsoft.com/office/drawing/2014/main" id="{F3E4E64C-DEAB-7B45-A7FD-1F5E3BF13A92}"/>
              </a:ext>
            </a:extLst>
          </p:cNvPr>
          <p:cNvSpPr>
            <a:spLocks noGrp="1"/>
          </p:cNvSpPr>
          <p:nvPr>
            <p:ph type="sldNum" sz="quarter" idx="12"/>
          </p:nvPr>
        </p:nvSpPr>
        <p:spPr>
          <a:xfrm>
            <a:off x="10489800" y="6356351"/>
            <a:ext cx="864000" cy="364800"/>
          </a:xfrm>
          <a:prstGeom prst="rect">
            <a:avLst/>
          </a:prstGeom>
        </p:spPr>
        <p:txBody>
          <a:bodyPr/>
          <a:lstStyle>
            <a:lvl1pPr>
              <a:defRPr sz="1067">
                <a:solidFill>
                  <a:schemeClr val="tx2"/>
                </a:solidFill>
              </a:defRPr>
            </a:lvl1pPr>
          </a:lstStyle>
          <a:p>
            <a:fld id="{A9319F9E-F2D9-FB4E-80B1-3EC196E3728B}" type="slidenum">
              <a:rPr lang="it-IT" smtClean="0"/>
              <a:pPr/>
              <a:t>‹N›</a:t>
            </a:fld>
            <a:endParaRPr lang="it-IT" dirty="0"/>
          </a:p>
        </p:txBody>
      </p:sp>
      <p:cxnSp>
        <p:nvCxnSpPr>
          <p:cNvPr id="23" name="Connettore 1 22">
            <a:extLst>
              <a:ext uri="{FF2B5EF4-FFF2-40B4-BE49-F238E27FC236}">
                <a16:creationId xmlns:a16="http://schemas.microsoft.com/office/drawing/2014/main" id="{47F82F54-DBD2-0F48-BC66-EB4DB9405A2B}"/>
              </a:ext>
            </a:extLst>
          </p:cNvPr>
          <p:cNvCxnSpPr/>
          <p:nvPr userDrawn="1"/>
        </p:nvCxnSpPr>
        <p:spPr>
          <a:xfrm>
            <a:off x="2924697"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Connettore 1 23">
            <a:extLst>
              <a:ext uri="{FF2B5EF4-FFF2-40B4-BE49-F238E27FC236}">
                <a16:creationId xmlns:a16="http://schemas.microsoft.com/office/drawing/2014/main" id="{ECB18247-0943-3C46-A9B6-91770D38EE4D}"/>
              </a:ext>
            </a:extLst>
          </p:cNvPr>
          <p:cNvCxnSpPr>
            <a:cxnSpLocks/>
          </p:cNvCxnSpPr>
          <p:nvPr userDrawn="1"/>
        </p:nvCxnSpPr>
        <p:spPr>
          <a:xfrm>
            <a:off x="10486049"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Connettore 1 24">
            <a:extLst>
              <a:ext uri="{FF2B5EF4-FFF2-40B4-BE49-F238E27FC236}">
                <a16:creationId xmlns:a16="http://schemas.microsoft.com/office/drawing/2014/main" id="{CC3CDBB8-F633-F749-966E-F315C4F35306}"/>
              </a:ext>
            </a:extLst>
          </p:cNvPr>
          <p:cNvCxnSpPr/>
          <p:nvPr userDrawn="1"/>
        </p:nvCxnSpPr>
        <p:spPr>
          <a:xfrm>
            <a:off x="6096000"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Date Placeholder 3">
            <a:extLst>
              <a:ext uri="{FF2B5EF4-FFF2-40B4-BE49-F238E27FC236}">
                <a16:creationId xmlns:a16="http://schemas.microsoft.com/office/drawing/2014/main" id="{849C63F2-ADAA-F84B-A504-F3F0DEEA00FA}"/>
              </a:ext>
            </a:extLst>
          </p:cNvPr>
          <p:cNvSpPr>
            <a:spLocks noGrp="1"/>
          </p:cNvSpPr>
          <p:nvPr>
            <p:ph type="dt" sz="half" idx="10"/>
          </p:nvPr>
        </p:nvSpPr>
        <p:spPr>
          <a:xfrm>
            <a:off x="7572737" y="6356351"/>
            <a:ext cx="2743200" cy="365125"/>
          </a:xfrm>
          <a:prstGeom prst="rect">
            <a:avLst/>
          </a:prstGeom>
        </p:spPr>
        <p:txBody>
          <a:bodyPr/>
          <a:lstStyle>
            <a:lvl1pPr algn="r">
              <a:defRPr sz="1067">
                <a:solidFill>
                  <a:schemeClr val="tx2"/>
                </a:solidFill>
              </a:defRPr>
            </a:lvl1pPr>
          </a:lstStyle>
          <a:p>
            <a:fld id="{1F1006C2-D75C-4D9A-845E-53E3FB1D35B9}" type="datetime1">
              <a:rPr lang="it-IT" smtClean="0"/>
              <a:t>29/05/2023</a:t>
            </a:fld>
            <a:endParaRPr lang="it-IT" dirty="0"/>
          </a:p>
        </p:txBody>
      </p:sp>
    </p:spTree>
    <p:extLst>
      <p:ext uri="{BB962C8B-B14F-4D97-AF65-F5344CB8AC3E}">
        <p14:creationId xmlns:p14="http://schemas.microsoft.com/office/powerpoint/2010/main" val="194909257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_Slide Immagine">
    <p:spTree>
      <p:nvGrpSpPr>
        <p:cNvPr id="1" name=""/>
        <p:cNvGrpSpPr/>
        <p:nvPr/>
      </p:nvGrpSpPr>
      <p:grpSpPr>
        <a:xfrm>
          <a:off x="0" y="0"/>
          <a:ext cx="0" cy="0"/>
          <a:chOff x="0" y="0"/>
          <a:chExt cx="0" cy="0"/>
        </a:xfrm>
      </p:grpSpPr>
      <p:pic>
        <p:nvPicPr>
          <p:cNvPr id="17" name="Immagine 16">
            <a:extLst>
              <a:ext uri="{FF2B5EF4-FFF2-40B4-BE49-F238E27FC236}">
                <a16:creationId xmlns:a16="http://schemas.microsoft.com/office/drawing/2014/main" id="{DCEADFCD-1D04-514D-9FB6-092523EB5E93}"/>
              </a:ext>
            </a:extLst>
          </p:cNvPr>
          <p:cNvPicPr>
            <a:picLocks noChangeAspect="1"/>
          </p:cNvPicPr>
          <p:nvPr userDrawn="1"/>
        </p:nvPicPr>
        <p:blipFill>
          <a:blip r:embed="rId2"/>
          <a:stretch>
            <a:fillRect/>
          </a:stretch>
        </p:blipFill>
        <p:spPr>
          <a:xfrm>
            <a:off x="843000" y="6367287"/>
            <a:ext cx="1920000" cy="145655"/>
          </a:xfrm>
          <a:prstGeom prst="rect">
            <a:avLst/>
          </a:prstGeom>
          <a:solidFill>
            <a:schemeClr val="bg1"/>
          </a:solidFill>
        </p:spPr>
      </p:pic>
      <p:cxnSp>
        <p:nvCxnSpPr>
          <p:cNvPr id="26" name="Connettore 1 25">
            <a:extLst>
              <a:ext uri="{FF2B5EF4-FFF2-40B4-BE49-F238E27FC236}">
                <a16:creationId xmlns:a16="http://schemas.microsoft.com/office/drawing/2014/main" id="{676F6CE9-D05F-704B-BAC6-D971612988D4}"/>
              </a:ext>
            </a:extLst>
          </p:cNvPr>
          <p:cNvCxnSpPr/>
          <p:nvPr userDrawn="1"/>
        </p:nvCxnSpPr>
        <p:spPr>
          <a:xfrm>
            <a:off x="2924697"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Connettore 1 26">
            <a:extLst>
              <a:ext uri="{FF2B5EF4-FFF2-40B4-BE49-F238E27FC236}">
                <a16:creationId xmlns:a16="http://schemas.microsoft.com/office/drawing/2014/main" id="{9B75C742-10EB-6746-8C3B-C0287A5D2D2A}"/>
              </a:ext>
            </a:extLst>
          </p:cNvPr>
          <p:cNvCxnSpPr>
            <a:cxnSpLocks/>
          </p:cNvCxnSpPr>
          <p:nvPr userDrawn="1"/>
        </p:nvCxnSpPr>
        <p:spPr>
          <a:xfrm>
            <a:off x="10486049"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8" name="Connettore 1 27">
            <a:extLst>
              <a:ext uri="{FF2B5EF4-FFF2-40B4-BE49-F238E27FC236}">
                <a16:creationId xmlns:a16="http://schemas.microsoft.com/office/drawing/2014/main" id="{EC1D42CE-F235-824F-8AAF-6D1A6E14AC82}"/>
              </a:ext>
            </a:extLst>
          </p:cNvPr>
          <p:cNvCxnSpPr/>
          <p:nvPr userDrawn="1"/>
        </p:nvCxnSpPr>
        <p:spPr>
          <a:xfrm>
            <a:off x="6096000"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10" name="Immagine 9">
            <a:extLst>
              <a:ext uri="{FF2B5EF4-FFF2-40B4-BE49-F238E27FC236}">
                <a16:creationId xmlns:a16="http://schemas.microsoft.com/office/drawing/2014/main" id="{AB1916DB-04CA-AC48-86B5-B91A646EEC01}"/>
              </a:ext>
            </a:extLst>
          </p:cNvPr>
          <p:cNvPicPr>
            <a:picLocks noChangeAspect="1"/>
          </p:cNvPicPr>
          <p:nvPr userDrawn="1"/>
        </p:nvPicPr>
        <p:blipFill>
          <a:blip r:embed="rId3"/>
          <a:stretch>
            <a:fillRect/>
          </a:stretch>
        </p:blipFill>
        <p:spPr>
          <a:xfrm>
            <a:off x="6248550" y="6356027"/>
            <a:ext cx="365124" cy="365124"/>
          </a:xfrm>
          <a:prstGeom prst="rect">
            <a:avLst/>
          </a:prstGeom>
        </p:spPr>
      </p:pic>
      <p:sp>
        <p:nvSpPr>
          <p:cNvPr id="11" name="Footer Placeholder 4">
            <a:extLst>
              <a:ext uri="{FF2B5EF4-FFF2-40B4-BE49-F238E27FC236}">
                <a16:creationId xmlns:a16="http://schemas.microsoft.com/office/drawing/2014/main" id="{91E3476F-FB7C-2E46-8C31-932D42F5EE76}"/>
              </a:ext>
            </a:extLst>
          </p:cNvPr>
          <p:cNvSpPr>
            <a:spLocks noGrp="1"/>
          </p:cNvSpPr>
          <p:nvPr>
            <p:ph type="ftr" sz="quarter" idx="11"/>
          </p:nvPr>
        </p:nvSpPr>
        <p:spPr>
          <a:xfrm>
            <a:off x="3525888" y="6356351"/>
            <a:ext cx="2400000" cy="364800"/>
          </a:xfrm>
          <a:prstGeom prst="rect">
            <a:avLst/>
          </a:prstGeom>
        </p:spPr>
        <p:txBody>
          <a:bodyPr/>
          <a:lstStyle>
            <a:lvl1pPr algn="r">
              <a:defRPr sz="1067">
                <a:solidFill>
                  <a:schemeClr val="tx2"/>
                </a:solidFill>
                <a:latin typeface="Roboto" panose="02000000000000000000" pitchFamily="2" charset="0"/>
                <a:ea typeface="Roboto" panose="02000000000000000000" pitchFamily="2" charset="0"/>
              </a:defRPr>
            </a:lvl1pPr>
          </a:lstStyle>
          <a:p>
            <a:r>
              <a:rPr lang="it-IT"/>
              <a:t>ESG website – requisiti grafici</a:t>
            </a:r>
            <a:endParaRPr lang="it-IT" dirty="0"/>
          </a:p>
        </p:txBody>
      </p:sp>
      <p:sp>
        <p:nvSpPr>
          <p:cNvPr id="12" name="Slide Number Placeholder 5">
            <a:extLst>
              <a:ext uri="{FF2B5EF4-FFF2-40B4-BE49-F238E27FC236}">
                <a16:creationId xmlns:a16="http://schemas.microsoft.com/office/drawing/2014/main" id="{5BBFDDEA-0239-0440-B70A-0699D3BB365E}"/>
              </a:ext>
            </a:extLst>
          </p:cNvPr>
          <p:cNvSpPr>
            <a:spLocks noGrp="1"/>
          </p:cNvSpPr>
          <p:nvPr>
            <p:ph type="sldNum" sz="quarter" idx="12"/>
          </p:nvPr>
        </p:nvSpPr>
        <p:spPr>
          <a:xfrm>
            <a:off x="10489800" y="6356351"/>
            <a:ext cx="864000" cy="364800"/>
          </a:xfrm>
          <a:prstGeom prst="rect">
            <a:avLst/>
          </a:prstGeom>
        </p:spPr>
        <p:txBody>
          <a:bodyPr/>
          <a:lstStyle>
            <a:lvl1pPr>
              <a:defRPr sz="1067">
                <a:solidFill>
                  <a:schemeClr val="tx2"/>
                </a:solidFill>
                <a:latin typeface="Roboto" panose="02000000000000000000" pitchFamily="2" charset="0"/>
                <a:ea typeface="Roboto" panose="02000000000000000000" pitchFamily="2" charset="0"/>
              </a:defRPr>
            </a:lvl1pPr>
          </a:lstStyle>
          <a:p>
            <a:fld id="{A9319F9E-F2D9-FB4E-80B1-3EC196E3728B}" type="slidenum">
              <a:rPr lang="it-IT" smtClean="0"/>
              <a:pPr/>
              <a:t>‹N›</a:t>
            </a:fld>
            <a:endParaRPr lang="it-IT" dirty="0"/>
          </a:p>
        </p:txBody>
      </p:sp>
      <p:sp>
        <p:nvSpPr>
          <p:cNvPr id="13" name="Date Placeholder 3">
            <a:extLst>
              <a:ext uri="{FF2B5EF4-FFF2-40B4-BE49-F238E27FC236}">
                <a16:creationId xmlns:a16="http://schemas.microsoft.com/office/drawing/2014/main" id="{F3188A99-88EA-834F-8230-E48AFA5BDA0A}"/>
              </a:ext>
            </a:extLst>
          </p:cNvPr>
          <p:cNvSpPr>
            <a:spLocks noGrp="1"/>
          </p:cNvSpPr>
          <p:nvPr>
            <p:ph type="dt" sz="half" idx="10"/>
          </p:nvPr>
        </p:nvSpPr>
        <p:spPr>
          <a:xfrm>
            <a:off x="7572737" y="6356351"/>
            <a:ext cx="2743200" cy="365125"/>
          </a:xfrm>
          <a:prstGeom prst="rect">
            <a:avLst/>
          </a:prstGeom>
        </p:spPr>
        <p:txBody>
          <a:bodyPr/>
          <a:lstStyle>
            <a:lvl1pPr algn="r">
              <a:defRPr sz="1067">
                <a:solidFill>
                  <a:schemeClr val="tx2"/>
                </a:solidFill>
                <a:latin typeface="Roboto" panose="02000000000000000000" pitchFamily="2" charset="0"/>
                <a:ea typeface="Roboto" panose="02000000000000000000" pitchFamily="2" charset="0"/>
              </a:defRPr>
            </a:lvl1pPr>
          </a:lstStyle>
          <a:p>
            <a:fld id="{949AA5DA-77F4-49F7-AC88-2DC869F685C2}" type="datetime1">
              <a:rPr lang="it-IT" smtClean="0"/>
              <a:t>29/05/2023</a:t>
            </a:fld>
            <a:endParaRPr lang="it-IT" dirty="0"/>
          </a:p>
        </p:txBody>
      </p:sp>
      <p:sp>
        <p:nvSpPr>
          <p:cNvPr id="15" name="Title 1">
            <a:extLst>
              <a:ext uri="{FF2B5EF4-FFF2-40B4-BE49-F238E27FC236}">
                <a16:creationId xmlns:a16="http://schemas.microsoft.com/office/drawing/2014/main" id="{552D85F5-AD2D-4D47-B7F3-FB3019A4C426}"/>
              </a:ext>
            </a:extLst>
          </p:cNvPr>
          <p:cNvSpPr>
            <a:spLocks noGrp="1"/>
          </p:cNvSpPr>
          <p:nvPr>
            <p:ph type="title" hasCustomPrompt="1"/>
          </p:nvPr>
        </p:nvSpPr>
        <p:spPr>
          <a:xfrm>
            <a:off x="2381497" y="280071"/>
            <a:ext cx="8055476" cy="432355"/>
          </a:xfrm>
          <a:prstGeom prst="rect">
            <a:avLst/>
          </a:prstGeom>
        </p:spPr>
        <p:txBody>
          <a:bodyPr>
            <a:noAutofit/>
          </a:bodyPr>
          <a:lstStyle>
            <a:lvl1pPr>
              <a:defRPr sz="3200">
                <a:solidFill>
                  <a:schemeClr val="tx2"/>
                </a:solidFill>
                <a:latin typeface="Roboto" panose="02000000000000000000" pitchFamily="2" charset="0"/>
                <a:ea typeface="Roboto" panose="02000000000000000000" pitchFamily="2" charset="0"/>
              </a:defRPr>
            </a:lvl1pPr>
          </a:lstStyle>
          <a:p>
            <a:r>
              <a:rPr lang="en-US" dirty="0" err="1"/>
              <a:t>Titolo</a:t>
            </a:r>
            <a:r>
              <a:rPr lang="en-US" dirty="0"/>
              <a:t> </a:t>
            </a:r>
            <a:r>
              <a:rPr lang="en-US" dirty="0" err="1"/>
              <a:t>della</a:t>
            </a:r>
            <a:r>
              <a:rPr lang="en-US" dirty="0"/>
              <a:t> slide</a:t>
            </a:r>
          </a:p>
        </p:txBody>
      </p:sp>
      <p:sp>
        <p:nvSpPr>
          <p:cNvPr id="16" name="Segnaposto testo 3">
            <a:extLst>
              <a:ext uri="{FF2B5EF4-FFF2-40B4-BE49-F238E27FC236}">
                <a16:creationId xmlns:a16="http://schemas.microsoft.com/office/drawing/2014/main" id="{C7DA1C5C-D31C-E441-979C-96B5A621BF3D}"/>
              </a:ext>
            </a:extLst>
          </p:cNvPr>
          <p:cNvSpPr>
            <a:spLocks noGrp="1"/>
          </p:cNvSpPr>
          <p:nvPr>
            <p:ph type="body" sz="quarter" idx="15" hasCustomPrompt="1"/>
          </p:nvPr>
        </p:nvSpPr>
        <p:spPr>
          <a:xfrm>
            <a:off x="2381694" y="735728"/>
            <a:ext cx="8056505" cy="768000"/>
          </a:xfrm>
          <a:prstGeom prst="rect">
            <a:avLst/>
          </a:prstGeom>
        </p:spPr>
        <p:txBody>
          <a:bodyPr>
            <a:noAutofit/>
          </a:bodyPr>
          <a:lstStyle>
            <a:lvl1pPr marL="0" indent="0">
              <a:buNone/>
              <a:defRPr sz="2933">
                <a:solidFill>
                  <a:schemeClr val="accent3"/>
                </a:solidFill>
                <a:latin typeface="Roboto" panose="02000000000000000000" pitchFamily="2" charset="0"/>
                <a:ea typeface="Roboto" panose="02000000000000000000" pitchFamily="2" charset="0"/>
              </a:defRPr>
            </a:lvl1pPr>
          </a:lstStyle>
          <a:p>
            <a:r>
              <a:rPr lang="it-IT" dirty="0"/>
              <a:t>Sottotitolo della slide</a:t>
            </a:r>
          </a:p>
        </p:txBody>
      </p:sp>
      <p:pic>
        <p:nvPicPr>
          <p:cNvPr id="20" name="Immagine 19">
            <a:extLst>
              <a:ext uri="{FF2B5EF4-FFF2-40B4-BE49-F238E27FC236}">
                <a16:creationId xmlns:a16="http://schemas.microsoft.com/office/drawing/2014/main" id="{10AA7D15-DC47-574C-9776-DDABA9F18C58}"/>
              </a:ext>
            </a:extLst>
          </p:cNvPr>
          <p:cNvPicPr>
            <a:picLocks noChangeAspect="1"/>
          </p:cNvPicPr>
          <p:nvPr userDrawn="1"/>
        </p:nvPicPr>
        <p:blipFill>
          <a:blip r:embed="rId3"/>
          <a:stretch>
            <a:fillRect/>
          </a:stretch>
        </p:blipFill>
        <p:spPr>
          <a:xfrm>
            <a:off x="838201" y="280071"/>
            <a:ext cx="1111364" cy="1111364"/>
          </a:xfrm>
          <a:prstGeom prst="rect">
            <a:avLst/>
          </a:prstGeom>
        </p:spPr>
      </p:pic>
    </p:spTree>
    <p:extLst>
      <p:ext uri="{BB962C8B-B14F-4D97-AF65-F5344CB8AC3E}">
        <p14:creationId xmlns:p14="http://schemas.microsoft.com/office/powerpoint/2010/main" val="138555456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3_Titolo e testo">
    <p:bg>
      <p:bgRef idx="1001">
        <a:schemeClr val="bg2"/>
      </p:bgRef>
    </p:bg>
    <p:spTree>
      <p:nvGrpSpPr>
        <p:cNvPr id="1" name=""/>
        <p:cNvGrpSpPr/>
        <p:nvPr/>
      </p:nvGrpSpPr>
      <p:grpSpPr>
        <a:xfrm>
          <a:off x="0" y="0"/>
          <a:ext cx="0" cy="0"/>
          <a:chOff x="0" y="0"/>
          <a:chExt cx="0" cy="0"/>
        </a:xfrm>
      </p:grpSpPr>
      <p:sp>
        <p:nvSpPr>
          <p:cNvPr id="3" name="Cornice 2">
            <a:extLst>
              <a:ext uri="{FF2B5EF4-FFF2-40B4-BE49-F238E27FC236}">
                <a16:creationId xmlns:a16="http://schemas.microsoft.com/office/drawing/2014/main" id="{47C7396D-45C4-467B-A3E2-342C9A5EA2CF}"/>
              </a:ext>
            </a:extLst>
          </p:cNvPr>
          <p:cNvSpPr/>
          <p:nvPr userDrawn="1"/>
        </p:nvSpPr>
        <p:spPr>
          <a:xfrm>
            <a:off x="-86627" y="-125128"/>
            <a:ext cx="12368463" cy="7074568"/>
          </a:xfrm>
          <a:prstGeom prst="frame">
            <a:avLst>
              <a:gd name="adj1" fmla="val 3793"/>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pic>
        <p:nvPicPr>
          <p:cNvPr id="4" name="Immagine 3">
            <a:extLst>
              <a:ext uri="{FF2B5EF4-FFF2-40B4-BE49-F238E27FC236}">
                <a16:creationId xmlns:a16="http://schemas.microsoft.com/office/drawing/2014/main" id="{76E2D28D-243B-FDDD-78FC-E1ECC9624D1C}"/>
              </a:ext>
            </a:extLst>
          </p:cNvPr>
          <p:cNvPicPr>
            <a:picLocks noChangeAspect="1"/>
          </p:cNvPicPr>
          <p:nvPr userDrawn="1"/>
        </p:nvPicPr>
        <p:blipFill>
          <a:blip r:embed="rId2"/>
          <a:stretch>
            <a:fillRect/>
          </a:stretch>
        </p:blipFill>
        <p:spPr>
          <a:xfrm>
            <a:off x="843000" y="6367287"/>
            <a:ext cx="1920000" cy="145655"/>
          </a:xfrm>
          <a:prstGeom prst="rect">
            <a:avLst/>
          </a:prstGeom>
        </p:spPr>
      </p:pic>
      <p:sp>
        <p:nvSpPr>
          <p:cNvPr id="5" name="Footer Placeholder 4">
            <a:extLst>
              <a:ext uri="{FF2B5EF4-FFF2-40B4-BE49-F238E27FC236}">
                <a16:creationId xmlns:a16="http://schemas.microsoft.com/office/drawing/2014/main" id="{326B3138-F76A-6F26-9F63-EF7D5A032B9D}"/>
              </a:ext>
            </a:extLst>
          </p:cNvPr>
          <p:cNvSpPr>
            <a:spLocks noGrp="1"/>
          </p:cNvSpPr>
          <p:nvPr>
            <p:ph type="ftr" sz="quarter" idx="11"/>
          </p:nvPr>
        </p:nvSpPr>
        <p:spPr>
          <a:xfrm>
            <a:off x="3525888" y="6356351"/>
            <a:ext cx="2400000" cy="364800"/>
          </a:xfrm>
        </p:spPr>
        <p:txBody>
          <a:bodyPr/>
          <a:lstStyle>
            <a:lvl1pPr algn="r">
              <a:defRPr sz="1067">
                <a:solidFill>
                  <a:schemeClr val="tx2"/>
                </a:solidFill>
              </a:defRPr>
            </a:lvl1pPr>
          </a:lstStyle>
          <a:p>
            <a:r>
              <a:rPr lang="it-IT"/>
              <a:t>ESG website – requisiti grafici</a:t>
            </a:r>
            <a:endParaRPr lang="it-IT" dirty="0"/>
          </a:p>
        </p:txBody>
      </p:sp>
      <p:sp>
        <p:nvSpPr>
          <p:cNvPr id="6" name="Slide Number Placeholder 5">
            <a:extLst>
              <a:ext uri="{FF2B5EF4-FFF2-40B4-BE49-F238E27FC236}">
                <a16:creationId xmlns:a16="http://schemas.microsoft.com/office/drawing/2014/main" id="{0F136CA5-9070-EAF6-8B86-CB96E99598B2}"/>
              </a:ext>
            </a:extLst>
          </p:cNvPr>
          <p:cNvSpPr>
            <a:spLocks noGrp="1"/>
          </p:cNvSpPr>
          <p:nvPr>
            <p:ph type="sldNum" sz="quarter" idx="12"/>
          </p:nvPr>
        </p:nvSpPr>
        <p:spPr>
          <a:xfrm>
            <a:off x="10489800" y="6356351"/>
            <a:ext cx="864000" cy="364800"/>
          </a:xfrm>
        </p:spPr>
        <p:txBody>
          <a:bodyPr/>
          <a:lstStyle>
            <a:lvl1pPr>
              <a:defRPr sz="1067">
                <a:solidFill>
                  <a:schemeClr val="tx2"/>
                </a:solidFill>
              </a:defRPr>
            </a:lvl1pPr>
          </a:lstStyle>
          <a:p>
            <a:fld id="{A9319F9E-F2D9-FB4E-80B1-3EC196E3728B}" type="slidenum">
              <a:rPr lang="it-IT" smtClean="0"/>
              <a:pPr/>
              <a:t>‹N›</a:t>
            </a:fld>
            <a:endParaRPr lang="it-IT" dirty="0"/>
          </a:p>
        </p:txBody>
      </p:sp>
      <p:cxnSp>
        <p:nvCxnSpPr>
          <p:cNvPr id="7" name="Connettore 1 28">
            <a:extLst>
              <a:ext uri="{FF2B5EF4-FFF2-40B4-BE49-F238E27FC236}">
                <a16:creationId xmlns:a16="http://schemas.microsoft.com/office/drawing/2014/main" id="{F284EF8B-9FC9-35F6-23ED-FC4761D0018C}"/>
              </a:ext>
            </a:extLst>
          </p:cNvPr>
          <p:cNvCxnSpPr/>
          <p:nvPr userDrawn="1"/>
        </p:nvCxnSpPr>
        <p:spPr>
          <a:xfrm>
            <a:off x="2924697"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Connettore 1 29">
            <a:extLst>
              <a:ext uri="{FF2B5EF4-FFF2-40B4-BE49-F238E27FC236}">
                <a16:creationId xmlns:a16="http://schemas.microsoft.com/office/drawing/2014/main" id="{5512F7F4-478D-C9BB-BFC9-228115E563D9}"/>
              </a:ext>
            </a:extLst>
          </p:cNvPr>
          <p:cNvCxnSpPr>
            <a:cxnSpLocks/>
          </p:cNvCxnSpPr>
          <p:nvPr userDrawn="1"/>
        </p:nvCxnSpPr>
        <p:spPr>
          <a:xfrm>
            <a:off x="10486049"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Connettore 1 30">
            <a:extLst>
              <a:ext uri="{FF2B5EF4-FFF2-40B4-BE49-F238E27FC236}">
                <a16:creationId xmlns:a16="http://schemas.microsoft.com/office/drawing/2014/main" id="{2E7F04A3-E201-FA3A-9F9A-0C240950D583}"/>
              </a:ext>
            </a:extLst>
          </p:cNvPr>
          <p:cNvCxnSpPr/>
          <p:nvPr userDrawn="1"/>
        </p:nvCxnSpPr>
        <p:spPr>
          <a:xfrm>
            <a:off x="6096000"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Date Placeholder 3">
            <a:extLst>
              <a:ext uri="{FF2B5EF4-FFF2-40B4-BE49-F238E27FC236}">
                <a16:creationId xmlns:a16="http://schemas.microsoft.com/office/drawing/2014/main" id="{1D36CC7B-F079-63D9-33C6-871A3BC86D97}"/>
              </a:ext>
            </a:extLst>
          </p:cNvPr>
          <p:cNvSpPr>
            <a:spLocks noGrp="1"/>
          </p:cNvSpPr>
          <p:nvPr>
            <p:ph type="dt" sz="half" idx="10"/>
          </p:nvPr>
        </p:nvSpPr>
        <p:spPr>
          <a:xfrm>
            <a:off x="7572737" y="6356351"/>
            <a:ext cx="2743200" cy="365125"/>
          </a:xfrm>
        </p:spPr>
        <p:txBody>
          <a:bodyPr/>
          <a:lstStyle>
            <a:lvl1pPr algn="r">
              <a:defRPr sz="1067">
                <a:solidFill>
                  <a:schemeClr val="tx2"/>
                </a:solidFill>
              </a:defRPr>
            </a:lvl1pPr>
          </a:lstStyle>
          <a:p>
            <a:fld id="{CE039FF9-9725-4B67-BBDF-241E80B62342}" type="datetime1">
              <a:rPr lang="it-IT" smtClean="0"/>
              <a:t>29/05/2023</a:t>
            </a:fld>
            <a:endParaRPr lang="it-IT" dirty="0"/>
          </a:p>
        </p:txBody>
      </p:sp>
      <p:pic>
        <p:nvPicPr>
          <p:cNvPr id="11" name="Immagine 10">
            <a:extLst>
              <a:ext uri="{FF2B5EF4-FFF2-40B4-BE49-F238E27FC236}">
                <a16:creationId xmlns:a16="http://schemas.microsoft.com/office/drawing/2014/main" id="{88209DD3-9D9E-074F-1EC3-98E8A0C8BB68}"/>
              </a:ext>
            </a:extLst>
          </p:cNvPr>
          <p:cNvPicPr>
            <a:picLocks noChangeAspect="1"/>
          </p:cNvPicPr>
          <p:nvPr userDrawn="1"/>
        </p:nvPicPr>
        <p:blipFill>
          <a:blip r:embed="rId2"/>
          <a:stretch>
            <a:fillRect/>
          </a:stretch>
        </p:blipFill>
        <p:spPr>
          <a:xfrm>
            <a:off x="843000" y="6367289"/>
            <a:ext cx="1920000" cy="145655"/>
          </a:xfrm>
          <a:prstGeom prst="rect">
            <a:avLst/>
          </a:prstGeom>
        </p:spPr>
      </p:pic>
      <p:cxnSp>
        <p:nvCxnSpPr>
          <p:cNvPr id="12" name="Connettore 1 28">
            <a:extLst>
              <a:ext uri="{FF2B5EF4-FFF2-40B4-BE49-F238E27FC236}">
                <a16:creationId xmlns:a16="http://schemas.microsoft.com/office/drawing/2014/main" id="{9D13C904-21E8-B7C4-11B4-71EC1B376172}"/>
              </a:ext>
            </a:extLst>
          </p:cNvPr>
          <p:cNvCxnSpPr/>
          <p:nvPr userDrawn="1"/>
        </p:nvCxnSpPr>
        <p:spPr>
          <a:xfrm>
            <a:off x="2924697"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Connettore 1 29">
            <a:extLst>
              <a:ext uri="{FF2B5EF4-FFF2-40B4-BE49-F238E27FC236}">
                <a16:creationId xmlns:a16="http://schemas.microsoft.com/office/drawing/2014/main" id="{81DE9441-79C5-335B-62F9-1B2496BF90F7}"/>
              </a:ext>
            </a:extLst>
          </p:cNvPr>
          <p:cNvCxnSpPr>
            <a:cxnSpLocks/>
          </p:cNvCxnSpPr>
          <p:nvPr userDrawn="1"/>
        </p:nvCxnSpPr>
        <p:spPr>
          <a:xfrm>
            <a:off x="10486049"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nettore 1 30">
            <a:extLst>
              <a:ext uri="{FF2B5EF4-FFF2-40B4-BE49-F238E27FC236}">
                <a16:creationId xmlns:a16="http://schemas.microsoft.com/office/drawing/2014/main" id="{01CB2C38-5EE3-5616-F311-4FA52F1B6C2D}"/>
              </a:ext>
            </a:extLst>
          </p:cNvPr>
          <p:cNvCxnSpPr/>
          <p:nvPr userDrawn="1"/>
        </p:nvCxnSpPr>
        <p:spPr>
          <a:xfrm>
            <a:off x="6096000"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051305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288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type="obj">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B1DD629-61A9-448A-A4AC-29B343C8492A}"/>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AC071D83-9FBA-4C1A-B712-70DC2F77B20F}"/>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7FF9A284-8B17-4B1D-BB3E-B0EBF337EFD9}"/>
              </a:ext>
            </a:extLst>
          </p:cNvPr>
          <p:cNvSpPr>
            <a:spLocks noGrp="1"/>
          </p:cNvSpPr>
          <p:nvPr>
            <p:ph type="dt" sz="half" idx="10"/>
          </p:nvPr>
        </p:nvSpPr>
        <p:spPr/>
        <p:txBody>
          <a:bodyPr/>
          <a:lstStyle>
            <a:lvl1pPr>
              <a:defRPr>
                <a:solidFill>
                  <a:schemeClr val="bg1"/>
                </a:solidFill>
              </a:defRPr>
            </a:lvl1pPr>
          </a:lstStyle>
          <a:p>
            <a:fld id="{392073DE-C449-4E1E-8401-71ACFF1F0D66}" type="datetime1">
              <a:rPr lang="it-IT" smtClean="0"/>
              <a:t>29/05/2023</a:t>
            </a:fld>
            <a:endParaRPr lang="it-IT" dirty="0"/>
          </a:p>
        </p:txBody>
      </p:sp>
      <p:sp>
        <p:nvSpPr>
          <p:cNvPr id="5" name="Segnaposto piè di pagina 4">
            <a:extLst>
              <a:ext uri="{FF2B5EF4-FFF2-40B4-BE49-F238E27FC236}">
                <a16:creationId xmlns:a16="http://schemas.microsoft.com/office/drawing/2014/main" id="{F6F9822A-A59E-44E8-8E22-DF773635ED69}"/>
              </a:ext>
            </a:extLst>
          </p:cNvPr>
          <p:cNvSpPr>
            <a:spLocks noGrp="1"/>
          </p:cNvSpPr>
          <p:nvPr>
            <p:ph type="ftr" sz="quarter" idx="11"/>
          </p:nvPr>
        </p:nvSpPr>
        <p:spPr/>
        <p:txBody>
          <a:bodyPr/>
          <a:lstStyle>
            <a:lvl1pPr>
              <a:defRPr>
                <a:solidFill>
                  <a:schemeClr val="bg1"/>
                </a:solidFill>
              </a:defRPr>
            </a:lvl1pPr>
          </a:lstStyle>
          <a:p>
            <a:r>
              <a:rPr lang="it-IT"/>
              <a:t>ESG website – requisiti grafici</a:t>
            </a:r>
            <a:endParaRPr lang="it-IT" dirty="0"/>
          </a:p>
        </p:txBody>
      </p:sp>
      <p:sp>
        <p:nvSpPr>
          <p:cNvPr id="6" name="Segnaposto numero diapositiva 5">
            <a:extLst>
              <a:ext uri="{FF2B5EF4-FFF2-40B4-BE49-F238E27FC236}">
                <a16:creationId xmlns:a16="http://schemas.microsoft.com/office/drawing/2014/main" id="{8E8E35D3-C1AD-4691-B393-ED38BCB0C4D0}"/>
              </a:ext>
            </a:extLst>
          </p:cNvPr>
          <p:cNvSpPr>
            <a:spLocks noGrp="1"/>
          </p:cNvSpPr>
          <p:nvPr>
            <p:ph type="sldNum" sz="quarter" idx="12"/>
          </p:nvPr>
        </p:nvSpPr>
        <p:spPr/>
        <p:txBody>
          <a:bodyPr/>
          <a:lstStyle>
            <a:lvl1pPr>
              <a:defRPr>
                <a:solidFill>
                  <a:schemeClr val="bg1"/>
                </a:solidFill>
              </a:defRPr>
            </a:lvl1pPr>
          </a:lstStyle>
          <a:p>
            <a:fld id="{49AC021D-14E1-4605-92BA-B1E3E9F32862}" type="slidenum">
              <a:rPr lang="it-IT" smtClean="0"/>
              <a:pPr/>
              <a:t>‹N›</a:t>
            </a:fld>
            <a:endParaRPr lang="it-IT" dirty="0"/>
          </a:p>
        </p:txBody>
      </p:sp>
    </p:spTree>
    <p:extLst>
      <p:ext uri="{BB962C8B-B14F-4D97-AF65-F5344CB8AC3E}">
        <p14:creationId xmlns:p14="http://schemas.microsoft.com/office/powerpoint/2010/main" val="1404357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olo e tes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280071"/>
            <a:ext cx="9598773" cy="432355"/>
          </a:xfrm>
        </p:spPr>
        <p:txBody>
          <a:bodyPr>
            <a:noAutofit/>
          </a:bodyPr>
          <a:lstStyle>
            <a:lvl1pPr>
              <a:defRPr sz="3200">
                <a:solidFill>
                  <a:schemeClr val="tx2"/>
                </a:solidFill>
                <a:latin typeface="+mn-lt"/>
              </a:defRPr>
            </a:lvl1pPr>
          </a:lstStyle>
          <a:p>
            <a:r>
              <a:rPr lang="en-US" dirty="0" err="1"/>
              <a:t>Titolo</a:t>
            </a:r>
            <a:r>
              <a:rPr lang="en-US" dirty="0"/>
              <a:t> </a:t>
            </a:r>
            <a:r>
              <a:rPr lang="en-US" dirty="0" err="1"/>
              <a:t>della</a:t>
            </a:r>
            <a:r>
              <a:rPr lang="en-US" dirty="0"/>
              <a:t> slide</a:t>
            </a:r>
          </a:p>
        </p:txBody>
      </p:sp>
      <p:sp>
        <p:nvSpPr>
          <p:cNvPr id="24" name="Segnaposto testo 3">
            <a:extLst>
              <a:ext uri="{FF2B5EF4-FFF2-40B4-BE49-F238E27FC236}">
                <a16:creationId xmlns:a16="http://schemas.microsoft.com/office/drawing/2014/main" id="{E181BF49-E0AD-C948-BD57-669CA0D09457}"/>
              </a:ext>
            </a:extLst>
          </p:cNvPr>
          <p:cNvSpPr>
            <a:spLocks noGrp="1"/>
          </p:cNvSpPr>
          <p:nvPr>
            <p:ph type="body" sz="quarter" idx="15" hasCustomPrompt="1"/>
          </p:nvPr>
        </p:nvSpPr>
        <p:spPr>
          <a:xfrm>
            <a:off x="838200" y="735728"/>
            <a:ext cx="9600000" cy="768000"/>
          </a:xfrm>
        </p:spPr>
        <p:txBody>
          <a:bodyPr>
            <a:noAutofit/>
          </a:bodyPr>
          <a:lstStyle>
            <a:lvl1pPr marL="0" indent="0">
              <a:buNone/>
              <a:defRPr sz="2933">
                <a:solidFill>
                  <a:schemeClr val="accent3"/>
                </a:solidFill>
              </a:defRPr>
            </a:lvl1pPr>
          </a:lstStyle>
          <a:p>
            <a:r>
              <a:rPr lang="it-IT" dirty="0"/>
              <a:t>Sottotitolo della slide</a:t>
            </a:r>
          </a:p>
        </p:txBody>
      </p:sp>
      <p:sp>
        <p:nvSpPr>
          <p:cNvPr id="25" name="Segnaposto testo 11">
            <a:extLst>
              <a:ext uri="{FF2B5EF4-FFF2-40B4-BE49-F238E27FC236}">
                <a16:creationId xmlns:a16="http://schemas.microsoft.com/office/drawing/2014/main" id="{B5BF2C85-0388-2240-87D9-CBA04689FB8A}"/>
              </a:ext>
            </a:extLst>
          </p:cNvPr>
          <p:cNvSpPr>
            <a:spLocks noGrp="1"/>
          </p:cNvSpPr>
          <p:nvPr>
            <p:ph type="body" sz="quarter" idx="14"/>
          </p:nvPr>
        </p:nvSpPr>
        <p:spPr>
          <a:xfrm>
            <a:off x="838200" y="1614345"/>
            <a:ext cx="9600000" cy="4320000"/>
          </a:xfrm>
        </p:spPr>
        <p:txBody>
          <a:bodyPr/>
          <a:lstStyle>
            <a:lvl1pPr>
              <a:lnSpc>
                <a:spcPct val="100000"/>
              </a:lnSpc>
              <a:defRPr/>
            </a:lvl1pPr>
          </a:lstStyle>
          <a:p>
            <a:pPr lvl="0"/>
            <a:r>
              <a:rPr lang="it-IT"/>
              <a:t>Modifica gli stili del testo dello schema</a:t>
            </a:r>
          </a:p>
        </p:txBody>
      </p:sp>
      <p:pic>
        <p:nvPicPr>
          <p:cNvPr id="26" name="Immagine 25">
            <a:extLst>
              <a:ext uri="{FF2B5EF4-FFF2-40B4-BE49-F238E27FC236}">
                <a16:creationId xmlns:a16="http://schemas.microsoft.com/office/drawing/2014/main" id="{0DA2409A-1D78-334D-977A-CB34255B46F0}"/>
              </a:ext>
            </a:extLst>
          </p:cNvPr>
          <p:cNvPicPr>
            <a:picLocks noChangeAspect="1"/>
          </p:cNvPicPr>
          <p:nvPr/>
        </p:nvPicPr>
        <p:blipFill>
          <a:blip r:embed="rId2"/>
          <a:stretch>
            <a:fillRect/>
          </a:stretch>
        </p:blipFill>
        <p:spPr>
          <a:xfrm>
            <a:off x="843000" y="6367287"/>
            <a:ext cx="1920000" cy="145655"/>
          </a:xfrm>
          <a:prstGeom prst="rect">
            <a:avLst/>
          </a:prstGeom>
        </p:spPr>
      </p:pic>
      <p:sp>
        <p:nvSpPr>
          <p:cNvPr id="27" name="Footer Placeholder 4">
            <a:extLst>
              <a:ext uri="{FF2B5EF4-FFF2-40B4-BE49-F238E27FC236}">
                <a16:creationId xmlns:a16="http://schemas.microsoft.com/office/drawing/2014/main" id="{686FD16E-1E8C-5C4C-BD7E-B72F9AA5D6B3}"/>
              </a:ext>
            </a:extLst>
          </p:cNvPr>
          <p:cNvSpPr>
            <a:spLocks noGrp="1"/>
          </p:cNvSpPr>
          <p:nvPr>
            <p:ph type="ftr" sz="quarter" idx="11"/>
          </p:nvPr>
        </p:nvSpPr>
        <p:spPr>
          <a:xfrm>
            <a:off x="3525888" y="6356351"/>
            <a:ext cx="2400000" cy="364800"/>
          </a:xfrm>
        </p:spPr>
        <p:txBody>
          <a:bodyPr/>
          <a:lstStyle>
            <a:lvl1pPr algn="r">
              <a:defRPr sz="1067">
                <a:solidFill>
                  <a:schemeClr val="tx2"/>
                </a:solidFill>
              </a:defRPr>
            </a:lvl1pPr>
          </a:lstStyle>
          <a:p>
            <a:r>
              <a:rPr lang="it-IT"/>
              <a:t>ESG website – requisiti grafici</a:t>
            </a:r>
            <a:endParaRPr lang="it-IT" dirty="0"/>
          </a:p>
        </p:txBody>
      </p:sp>
      <p:sp>
        <p:nvSpPr>
          <p:cNvPr id="28" name="Slide Number Placeholder 5">
            <a:extLst>
              <a:ext uri="{FF2B5EF4-FFF2-40B4-BE49-F238E27FC236}">
                <a16:creationId xmlns:a16="http://schemas.microsoft.com/office/drawing/2014/main" id="{91CEEC8E-65DA-2845-A875-BB3F981C48C0}"/>
              </a:ext>
            </a:extLst>
          </p:cNvPr>
          <p:cNvSpPr>
            <a:spLocks noGrp="1"/>
          </p:cNvSpPr>
          <p:nvPr>
            <p:ph type="sldNum" sz="quarter" idx="12"/>
          </p:nvPr>
        </p:nvSpPr>
        <p:spPr>
          <a:xfrm>
            <a:off x="10489800" y="6356351"/>
            <a:ext cx="864000" cy="364800"/>
          </a:xfrm>
        </p:spPr>
        <p:txBody>
          <a:bodyPr/>
          <a:lstStyle>
            <a:lvl1pPr>
              <a:defRPr sz="1067">
                <a:solidFill>
                  <a:schemeClr val="tx2"/>
                </a:solidFill>
              </a:defRPr>
            </a:lvl1pPr>
          </a:lstStyle>
          <a:p>
            <a:fld id="{A9319F9E-F2D9-FB4E-80B1-3EC196E3728B}" type="slidenum">
              <a:rPr lang="it-IT" smtClean="0"/>
              <a:pPr/>
              <a:t>‹N›</a:t>
            </a:fld>
            <a:endParaRPr lang="it-IT" dirty="0"/>
          </a:p>
        </p:txBody>
      </p:sp>
      <p:cxnSp>
        <p:nvCxnSpPr>
          <p:cNvPr id="29" name="Connettore 1 28">
            <a:extLst>
              <a:ext uri="{FF2B5EF4-FFF2-40B4-BE49-F238E27FC236}">
                <a16:creationId xmlns:a16="http://schemas.microsoft.com/office/drawing/2014/main" id="{77B5071D-43D0-C345-BD64-6479495E5B60}"/>
              </a:ext>
            </a:extLst>
          </p:cNvPr>
          <p:cNvCxnSpPr/>
          <p:nvPr/>
        </p:nvCxnSpPr>
        <p:spPr>
          <a:xfrm>
            <a:off x="2924697"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 name="Connettore 1 29">
            <a:extLst>
              <a:ext uri="{FF2B5EF4-FFF2-40B4-BE49-F238E27FC236}">
                <a16:creationId xmlns:a16="http://schemas.microsoft.com/office/drawing/2014/main" id="{0B6ABFA3-1487-864B-8BD7-B3E4F07E432C}"/>
              </a:ext>
            </a:extLst>
          </p:cNvPr>
          <p:cNvCxnSpPr>
            <a:cxnSpLocks/>
          </p:cNvCxnSpPr>
          <p:nvPr/>
        </p:nvCxnSpPr>
        <p:spPr>
          <a:xfrm>
            <a:off x="10486049"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nettore 1 30">
            <a:extLst>
              <a:ext uri="{FF2B5EF4-FFF2-40B4-BE49-F238E27FC236}">
                <a16:creationId xmlns:a16="http://schemas.microsoft.com/office/drawing/2014/main" id="{EF05A113-D116-8F49-BE00-78648FFF079A}"/>
              </a:ext>
            </a:extLst>
          </p:cNvPr>
          <p:cNvCxnSpPr/>
          <p:nvPr/>
        </p:nvCxnSpPr>
        <p:spPr>
          <a:xfrm>
            <a:off x="6096000"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Date Placeholder 3">
            <a:extLst>
              <a:ext uri="{FF2B5EF4-FFF2-40B4-BE49-F238E27FC236}">
                <a16:creationId xmlns:a16="http://schemas.microsoft.com/office/drawing/2014/main" id="{BE1B97CE-E6C0-A542-869A-3EC9CDE35571}"/>
              </a:ext>
            </a:extLst>
          </p:cNvPr>
          <p:cNvSpPr>
            <a:spLocks noGrp="1"/>
          </p:cNvSpPr>
          <p:nvPr>
            <p:ph type="dt" sz="half" idx="10"/>
          </p:nvPr>
        </p:nvSpPr>
        <p:spPr>
          <a:xfrm>
            <a:off x="7572737" y="6356351"/>
            <a:ext cx="2743200" cy="365125"/>
          </a:xfrm>
        </p:spPr>
        <p:txBody>
          <a:bodyPr/>
          <a:lstStyle>
            <a:lvl1pPr algn="r">
              <a:defRPr sz="1067">
                <a:solidFill>
                  <a:schemeClr val="tx2"/>
                </a:solidFill>
              </a:defRPr>
            </a:lvl1pPr>
          </a:lstStyle>
          <a:p>
            <a:fld id="{95FF1AFA-5242-4622-8B15-2C1C709D428D}" type="datetime1">
              <a:rPr lang="it-IT" smtClean="0"/>
              <a:t>29/05/2023</a:t>
            </a:fld>
            <a:endParaRPr lang="it-IT" dirty="0"/>
          </a:p>
        </p:txBody>
      </p:sp>
      <p:pic>
        <p:nvPicPr>
          <p:cNvPr id="12" name="Immagine 11">
            <a:extLst>
              <a:ext uri="{FF2B5EF4-FFF2-40B4-BE49-F238E27FC236}">
                <a16:creationId xmlns:a16="http://schemas.microsoft.com/office/drawing/2014/main" id="{5C8338FE-786D-49F1-B947-0EE8FAF23AFE}"/>
              </a:ext>
            </a:extLst>
          </p:cNvPr>
          <p:cNvPicPr>
            <a:picLocks noChangeAspect="1"/>
          </p:cNvPicPr>
          <p:nvPr userDrawn="1"/>
        </p:nvPicPr>
        <p:blipFill>
          <a:blip r:embed="rId2"/>
          <a:stretch>
            <a:fillRect/>
          </a:stretch>
        </p:blipFill>
        <p:spPr>
          <a:xfrm>
            <a:off x="843000" y="6367289"/>
            <a:ext cx="1920000" cy="145655"/>
          </a:xfrm>
          <a:prstGeom prst="rect">
            <a:avLst/>
          </a:prstGeom>
        </p:spPr>
      </p:pic>
      <p:cxnSp>
        <p:nvCxnSpPr>
          <p:cNvPr id="13" name="Connettore 1 28">
            <a:extLst>
              <a:ext uri="{FF2B5EF4-FFF2-40B4-BE49-F238E27FC236}">
                <a16:creationId xmlns:a16="http://schemas.microsoft.com/office/drawing/2014/main" id="{35D669A7-2D88-4BBD-8C9C-20B64B8C88DF}"/>
              </a:ext>
            </a:extLst>
          </p:cNvPr>
          <p:cNvCxnSpPr/>
          <p:nvPr userDrawn="1"/>
        </p:nvCxnSpPr>
        <p:spPr>
          <a:xfrm>
            <a:off x="2924697"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nettore 1 29">
            <a:extLst>
              <a:ext uri="{FF2B5EF4-FFF2-40B4-BE49-F238E27FC236}">
                <a16:creationId xmlns:a16="http://schemas.microsoft.com/office/drawing/2014/main" id="{E581DB50-5F20-430A-A992-5AE6159FA1DB}"/>
              </a:ext>
            </a:extLst>
          </p:cNvPr>
          <p:cNvCxnSpPr>
            <a:cxnSpLocks/>
          </p:cNvCxnSpPr>
          <p:nvPr userDrawn="1"/>
        </p:nvCxnSpPr>
        <p:spPr>
          <a:xfrm>
            <a:off x="10486049"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nettore 1 30">
            <a:extLst>
              <a:ext uri="{FF2B5EF4-FFF2-40B4-BE49-F238E27FC236}">
                <a16:creationId xmlns:a16="http://schemas.microsoft.com/office/drawing/2014/main" id="{C92E2A3C-54A3-4542-8A29-68D4395A1C69}"/>
              </a:ext>
            </a:extLst>
          </p:cNvPr>
          <p:cNvCxnSpPr/>
          <p:nvPr userDrawn="1"/>
        </p:nvCxnSpPr>
        <p:spPr>
          <a:xfrm>
            <a:off x="6096000"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7393683"/>
      </p:ext>
    </p:extLst>
  </p:cSld>
  <p:clrMapOvr>
    <a:masterClrMapping/>
  </p:clrMapOvr>
  <p:extLst>
    <p:ext uri="{DCECCB84-F9BA-43D5-87BE-67443E8EF086}">
      <p15:sldGuideLst xmlns:p15="http://schemas.microsoft.com/office/powerpoint/2012/main">
        <p15:guide id="2" pos="28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olo e immagine">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14345"/>
            <a:ext cx="10530417" cy="4351339"/>
          </a:xfrm>
        </p:spPr>
        <p:txBody>
          <a:bodyPr>
            <a:normAutofit/>
          </a:bodyPr>
          <a:lstStyle>
            <a:lvl1pPr>
              <a:lnSpc>
                <a:spcPct val="100000"/>
              </a:lnSpc>
              <a:defRPr sz="1867"/>
            </a:lvl1pPr>
          </a:lstStyle>
          <a:p>
            <a:pPr lvl="0"/>
            <a:r>
              <a:rPr lang="it-IT"/>
              <a:t>Modifica gli stili del testo dello schema</a:t>
            </a:r>
          </a:p>
        </p:txBody>
      </p:sp>
      <p:sp>
        <p:nvSpPr>
          <p:cNvPr id="20" name="Title 1">
            <a:extLst>
              <a:ext uri="{FF2B5EF4-FFF2-40B4-BE49-F238E27FC236}">
                <a16:creationId xmlns:a16="http://schemas.microsoft.com/office/drawing/2014/main" id="{91D2B322-242E-A748-BFFA-F9B4664FC99F}"/>
              </a:ext>
            </a:extLst>
          </p:cNvPr>
          <p:cNvSpPr>
            <a:spLocks noGrp="1"/>
          </p:cNvSpPr>
          <p:nvPr>
            <p:ph type="title" hasCustomPrompt="1"/>
          </p:nvPr>
        </p:nvSpPr>
        <p:spPr>
          <a:xfrm>
            <a:off x="838200" y="280071"/>
            <a:ext cx="9598773" cy="432355"/>
          </a:xfrm>
        </p:spPr>
        <p:txBody>
          <a:bodyPr>
            <a:noAutofit/>
          </a:bodyPr>
          <a:lstStyle>
            <a:lvl1pPr>
              <a:defRPr sz="3200">
                <a:solidFill>
                  <a:schemeClr val="tx2"/>
                </a:solidFill>
                <a:latin typeface="+mn-lt"/>
              </a:defRPr>
            </a:lvl1pPr>
          </a:lstStyle>
          <a:p>
            <a:r>
              <a:rPr lang="en-US" dirty="0" err="1"/>
              <a:t>Titolo</a:t>
            </a:r>
            <a:r>
              <a:rPr lang="en-US" dirty="0"/>
              <a:t> </a:t>
            </a:r>
            <a:r>
              <a:rPr lang="en-US" dirty="0" err="1"/>
              <a:t>della</a:t>
            </a:r>
            <a:r>
              <a:rPr lang="en-US" dirty="0"/>
              <a:t> slide</a:t>
            </a:r>
          </a:p>
        </p:txBody>
      </p:sp>
      <p:sp>
        <p:nvSpPr>
          <p:cNvPr id="23" name="Segnaposto testo 3">
            <a:extLst>
              <a:ext uri="{FF2B5EF4-FFF2-40B4-BE49-F238E27FC236}">
                <a16:creationId xmlns:a16="http://schemas.microsoft.com/office/drawing/2014/main" id="{D277689D-8D49-1745-8B99-5A650C5A5370}"/>
              </a:ext>
            </a:extLst>
          </p:cNvPr>
          <p:cNvSpPr>
            <a:spLocks noGrp="1"/>
          </p:cNvSpPr>
          <p:nvPr>
            <p:ph type="body" sz="quarter" idx="15" hasCustomPrompt="1"/>
          </p:nvPr>
        </p:nvSpPr>
        <p:spPr>
          <a:xfrm>
            <a:off x="838200" y="735728"/>
            <a:ext cx="9600000" cy="768000"/>
          </a:xfrm>
        </p:spPr>
        <p:txBody>
          <a:bodyPr>
            <a:noAutofit/>
          </a:bodyPr>
          <a:lstStyle>
            <a:lvl1pPr marL="0" indent="0">
              <a:buNone/>
              <a:defRPr sz="2933">
                <a:solidFill>
                  <a:schemeClr val="accent3"/>
                </a:solidFill>
              </a:defRPr>
            </a:lvl1pPr>
          </a:lstStyle>
          <a:p>
            <a:r>
              <a:rPr lang="it-IT" dirty="0"/>
              <a:t>Sottotitolo della slide</a:t>
            </a:r>
          </a:p>
        </p:txBody>
      </p:sp>
      <p:pic>
        <p:nvPicPr>
          <p:cNvPr id="24" name="Immagine 23">
            <a:extLst>
              <a:ext uri="{FF2B5EF4-FFF2-40B4-BE49-F238E27FC236}">
                <a16:creationId xmlns:a16="http://schemas.microsoft.com/office/drawing/2014/main" id="{52A2982F-BECA-5B44-9360-4AA8E70ED40C}"/>
              </a:ext>
            </a:extLst>
          </p:cNvPr>
          <p:cNvPicPr>
            <a:picLocks noChangeAspect="1"/>
          </p:cNvPicPr>
          <p:nvPr/>
        </p:nvPicPr>
        <p:blipFill>
          <a:blip r:embed="rId2"/>
          <a:stretch>
            <a:fillRect/>
          </a:stretch>
        </p:blipFill>
        <p:spPr>
          <a:xfrm>
            <a:off x="843000" y="6367287"/>
            <a:ext cx="1920000" cy="145655"/>
          </a:xfrm>
          <a:prstGeom prst="rect">
            <a:avLst/>
          </a:prstGeom>
        </p:spPr>
      </p:pic>
      <p:sp>
        <p:nvSpPr>
          <p:cNvPr id="25" name="Footer Placeholder 4">
            <a:extLst>
              <a:ext uri="{FF2B5EF4-FFF2-40B4-BE49-F238E27FC236}">
                <a16:creationId xmlns:a16="http://schemas.microsoft.com/office/drawing/2014/main" id="{FA59499D-D70D-D545-B561-D72E67BFC269}"/>
              </a:ext>
            </a:extLst>
          </p:cNvPr>
          <p:cNvSpPr>
            <a:spLocks noGrp="1"/>
          </p:cNvSpPr>
          <p:nvPr>
            <p:ph type="ftr" sz="quarter" idx="11"/>
          </p:nvPr>
        </p:nvSpPr>
        <p:spPr>
          <a:xfrm>
            <a:off x="3525888" y="6356351"/>
            <a:ext cx="2400000" cy="364800"/>
          </a:xfrm>
        </p:spPr>
        <p:txBody>
          <a:bodyPr/>
          <a:lstStyle>
            <a:lvl1pPr algn="r">
              <a:defRPr sz="1067">
                <a:solidFill>
                  <a:schemeClr val="tx2"/>
                </a:solidFill>
              </a:defRPr>
            </a:lvl1pPr>
          </a:lstStyle>
          <a:p>
            <a:r>
              <a:rPr lang="it-IT"/>
              <a:t>ESG website – requisiti grafici</a:t>
            </a:r>
            <a:endParaRPr lang="it-IT" dirty="0"/>
          </a:p>
        </p:txBody>
      </p:sp>
      <p:sp>
        <p:nvSpPr>
          <p:cNvPr id="26" name="Slide Number Placeholder 5">
            <a:extLst>
              <a:ext uri="{FF2B5EF4-FFF2-40B4-BE49-F238E27FC236}">
                <a16:creationId xmlns:a16="http://schemas.microsoft.com/office/drawing/2014/main" id="{EBCC7F00-046B-6342-8BCA-6E8E7B505DF7}"/>
              </a:ext>
            </a:extLst>
          </p:cNvPr>
          <p:cNvSpPr>
            <a:spLocks noGrp="1"/>
          </p:cNvSpPr>
          <p:nvPr>
            <p:ph type="sldNum" sz="quarter" idx="12"/>
          </p:nvPr>
        </p:nvSpPr>
        <p:spPr>
          <a:xfrm>
            <a:off x="10489800" y="6356351"/>
            <a:ext cx="864000" cy="364800"/>
          </a:xfrm>
        </p:spPr>
        <p:txBody>
          <a:bodyPr/>
          <a:lstStyle>
            <a:lvl1pPr>
              <a:defRPr sz="1067">
                <a:solidFill>
                  <a:schemeClr val="tx2"/>
                </a:solidFill>
              </a:defRPr>
            </a:lvl1pPr>
          </a:lstStyle>
          <a:p>
            <a:fld id="{A9319F9E-F2D9-FB4E-80B1-3EC196E3728B}" type="slidenum">
              <a:rPr lang="it-IT" smtClean="0"/>
              <a:pPr/>
              <a:t>‹N›</a:t>
            </a:fld>
            <a:endParaRPr lang="it-IT" dirty="0"/>
          </a:p>
        </p:txBody>
      </p:sp>
      <p:cxnSp>
        <p:nvCxnSpPr>
          <p:cNvPr id="27" name="Connettore 1 26">
            <a:extLst>
              <a:ext uri="{FF2B5EF4-FFF2-40B4-BE49-F238E27FC236}">
                <a16:creationId xmlns:a16="http://schemas.microsoft.com/office/drawing/2014/main" id="{136E500D-0942-7D4E-BD4D-8D474D366ACF}"/>
              </a:ext>
            </a:extLst>
          </p:cNvPr>
          <p:cNvCxnSpPr/>
          <p:nvPr/>
        </p:nvCxnSpPr>
        <p:spPr>
          <a:xfrm>
            <a:off x="2924697"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8" name="Connettore 1 27">
            <a:extLst>
              <a:ext uri="{FF2B5EF4-FFF2-40B4-BE49-F238E27FC236}">
                <a16:creationId xmlns:a16="http://schemas.microsoft.com/office/drawing/2014/main" id="{16811D92-6AEA-7F43-B894-1D6699CB5745}"/>
              </a:ext>
            </a:extLst>
          </p:cNvPr>
          <p:cNvCxnSpPr>
            <a:cxnSpLocks/>
          </p:cNvCxnSpPr>
          <p:nvPr/>
        </p:nvCxnSpPr>
        <p:spPr>
          <a:xfrm>
            <a:off x="10486049"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Connettore 1 28">
            <a:extLst>
              <a:ext uri="{FF2B5EF4-FFF2-40B4-BE49-F238E27FC236}">
                <a16:creationId xmlns:a16="http://schemas.microsoft.com/office/drawing/2014/main" id="{C51BAB87-0A60-4843-86D8-40E4BE0E204D}"/>
              </a:ext>
            </a:extLst>
          </p:cNvPr>
          <p:cNvCxnSpPr/>
          <p:nvPr/>
        </p:nvCxnSpPr>
        <p:spPr>
          <a:xfrm>
            <a:off x="6096000"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Date Placeholder 3">
            <a:extLst>
              <a:ext uri="{FF2B5EF4-FFF2-40B4-BE49-F238E27FC236}">
                <a16:creationId xmlns:a16="http://schemas.microsoft.com/office/drawing/2014/main" id="{8D82EEE9-15B1-C443-BE55-186E6C0AF39F}"/>
              </a:ext>
            </a:extLst>
          </p:cNvPr>
          <p:cNvSpPr>
            <a:spLocks noGrp="1"/>
          </p:cNvSpPr>
          <p:nvPr>
            <p:ph type="dt" sz="half" idx="10"/>
          </p:nvPr>
        </p:nvSpPr>
        <p:spPr>
          <a:xfrm>
            <a:off x="7572737" y="6356351"/>
            <a:ext cx="2743200" cy="365125"/>
          </a:xfrm>
        </p:spPr>
        <p:txBody>
          <a:bodyPr/>
          <a:lstStyle>
            <a:lvl1pPr algn="r">
              <a:defRPr sz="1067">
                <a:solidFill>
                  <a:schemeClr val="tx2"/>
                </a:solidFill>
              </a:defRPr>
            </a:lvl1pPr>
          </a:lstStyle>
          <a:p>
            <a:fld id="{3320A0E7-0C63-4404-9208-9ED87E1089AB}" type="datetime1">
              <a:rPr lang="it-IT" smtClean="0"/>
              <a:t>29/05/2023</a:t>
            </a:fld>
            <a:endParaRPr lang="it-IT" dirty="0"/>
          </a:p>
        </p:txBody>
      </p:sp>
      <p:pic>
        <p:nvPicPr>
          <p:cNvPr id="12" name="Immagine 11">
            <a:extLst>
              <a:ext uri="{FF2B5EF4-FFF2-40B4-BE49-F238E27FC236}">
                <a16:creationId xmlns:a16="http://schemas.microsoft.com/office/drawing/2014/main" id="{F0A261AC-C547-4EFE-B049-9FB8F7251031}"/>
              </a:ext>
            </a:extLst>
          </p:cNvPr>
          <p:cNvPicPr>
            <a:picLocks noChangeAspect="1"/>
          </p:cNvPicPr>
          <p:nvPr userDrawn="1"/>
        </p:nvPicPr>
        <p:blipFill>
          <a:blip r:embed="rId2"/>
          <a:stretch>
            <a:fillRect/>
          </a:stretch>
        </p:blipFill>
        <p:spPr>
          <a:xfrm>
            <a:off x="843000" y="6367289"/>
            <a:ext cx="1920000" cy="145655"/>
          </a:xfrm>
          <a:prstGeom prst="rect">
            <a:avLst/>
          </a:prstGeom>
        </p:spPr>
      </p:pic>
      <p:cxnSp>
        <p:nvCxnSpPr>
          <p:cNvPr id="13" name="Connettore 1 26">
            <a:extLst>
              <a:ext uri="{FF2B5EF4-FFF2-40B4-BE49-F238E27FC236}">
                <a16:creationId xmlns:a16="http://schemas.microsoft.com/office/drawing/2014/main" id="{93D62155-F16F-45DD-8060-BA91F28B6241}"/>
              </a:ext>
            </a:extLst>
          </p:cNvPr>
          <p:cNvCxnSpPr/>
          <p:nvPr userDrawn="1"/>
        </p:nvCxnSpPr>
        <p:spPr>
          <a:xfrm>
            <a:off x="2924697"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nettore 1 27">
            <a:extLst>
              <a:ext uri="{FF2B5EF4-FFF2-40B4-BE49-F238E27FC236}">
                <a16:creationId xmlns:a16="http://schemas.microsoft.com/office/drawing/2014/main" id="{36BE30BF-B4B7-430B-B374-6F24AF12A1ED}"/>
              </a:ext>
            </a:extLst>
          </p:cNvPr>
          <p:cNvCxnSpPr>
            <a:cxnSpLocks/>
          </p:cNvCxnSpPr>
          <p:nvPr userDrawn="1"/>
        </p:nvCxnSpPr>
        <p:spPr>
          <a:xfrm>
            <a:off x="10486049"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nettore 1 28">
            <a:extLst>
              <a:ext uri="{FF2B5EF4-FFF2-40B4-BE49-F238E27FC236}">
                <a16:creationId xmlns:a16="http://schemas.microsoft.com/office/drawing/2014/main" id="{80FDDB26-D664-4594-B842-293B0DB7822A}"/>
              </a:ext>
            </a:extLst>
          </p:cNvPr>
          <p:cNvCxnSpPr/>
          <p:nvPr userDrawn="1"/>
        </p:nvCxnSpPr>
        <p:spPr>
          <a:xfrm>
            <a:off x="6096000"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674323"/>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537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olo e contenuto su due colonne">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DFF2F356-B2DA-2942-BE53-3EFBDB527309}"/>
              </a:ext>
            </a:extLst>
          </p:cNvPr>
          <p:cNvSpPr>
            <a:spLocks noGrp="1"/>
          </p:cNvSpPr>
          <p:nvPr>
            <p:ph sz="half" idx="1"/>
          </p:nvPr>
        </p:nvSpPr>
        <p:spPr>
          <a:xfrm>
            <a:off x="838200" y="1614345"/>
            <a:ext cx="5088000" cy="4351339"/>
          </a:xfrm>
        </p:spPr>
        <p:txBody>
          <a:bodyPr/>
          <a:lstStyle>
            <a:lvl1pPr>
              <a:lnSpc>
                <a:spcPct val="100000"/>
              </a:lnSpc>
              <a:defRPr/>
            </a:lvl1pPr>
          </a:lstStyle>
          <a:p>
            <a:pPr lvl="0"/>
            <a:r>
              <a:rPr lang="it-IT"/>
              <a:t>Modifica gli stili del testo dello schema</a:t>
            </a:r>
          </a:p>
        </p:txBody>
      </p:sp>
      <p:sp>
        <p:nvSpPr>
          <p:cNvPr id="13" name="Content Placeholder 3">
            <a:extLst>
              <a:ext uri="{FF2B5EF4-FFF2-40B4-BE49-F238E27FC236}">
                <a16:creationId xmlns:a16="http://schemas.microsoft.com/office/drawing/2014/main" id="{E416066D-6ED2-AD4F-A1F6-FAF669DC5A62}"/>
              </a:ext>
            </a:extLst>
          </p:cNvPr>
          <p:cNvSpPr>
            <a:spLocks noGrp="1"/>
          </p:cNvSpPr>
          <p:nvPr>
            <p:ph sz="half" idx="2"/>
          </p:nvPr>
        </p:nvSpPr>
        <p:spPr>
          <a:xfrm>
            <a:off x="6265800" y="1614345"/>
            <a:ext cx="5088000" cy="4351339"/>
          </a:xfrm>
        </p:spPr>
        <p:txBody>
          <a:bodyPr/>
          <a:lstStyle>
            <a:lvl1pPr>
              <a:lnSpc>
                <a:spcPct val="100000"/>
              </a:lnSpc>
              <a:defRPr/>
            </a:lvl1pPr>
          </a:lstStyle>
          <a:p>
            <a:pPr lvl="0"/>
            <a:r>
              <a:rPr lang="it-IT"/>
              <a:t>Modifica gli stili del testo dello schema</a:t>
            </a:r>
          </a:p>
        </p:txBody>
      </p:sp>
      <p:sp>
        <p:nvSpPr>
          <p:cNvPr id="25" name="Title 1">
            <a:extLst>
              <a:ext uri="{FF2B5EF4-FFF2-40B4-BE49-F238E27FC236}">
                <a16:creationId xmlns:a16="http://schemas.microsoft.com/office/drawing/2014/main" id="{7C3A31A9-461C-604C-8EA4-771B7525FBC5}"/>
              </a:ext>
            </a:extLst>
          </p:cNvPr>
          <p:cNvSpPr>
            <a:spLocks noGrp="1"/>
          </p:cNvSpPr>
          <p:nvPr>
            <p:ph type="title" hasCustomPrompt="1"/>
          </p:nvPr>
        </p:nvSpPr>
        <p:spPr>
          <a:xfrm>
            <a:off x="838200" y="280071"/>
            <a:ext cx="9598773" cy="432355"/>
          </a:xfrm>
        </p:spPr>
        <p:txBody>
          <a:bodyPr>
            <a:noAutofit/>
          </a:bodyPr>
          <a:lstStyle>
            <a:lvl1pPr>
              <a:defRPr sz="3200">
                <a:solidFill>
                  <a:schemeClr val="tx2"/>
                </a:solidFill>
                <a:latin typeface="+mn-lt"/>
              </a:defRPr>
            </a:lvl1pPr>
          </a:lstStyle>
          <a:p>
            <a:r>
              <a:rPr lang="en-US" dirty="0" err="1"/>
              <a:t>Titolo</a:t>
            </a:r>
            <a:r>
              <a:rPr lang="en-US" dirty="0"/>
              <a:t> </a:t>
            </a:r>
            <a:r>
              <a:rPr lang="en-US" dirty="0" err="1"/>
              <a:t>della</a:t>
            </a:r>
            <a:r>
              <a:rPr lang="en-US" dirty="0"/>
              <a:t> slide</a:t>
            </a:r>
          </a:p>
        </p:txBody>
      </p:sp>
      <p:sp>
        <p:nvSpPr>
          <p:cNvPr id="26" name="Segnaposto testo 3">
            <a:extLst>
              <a:ext uri="{FF2B5EF4-FFF2-40B4-BE49-F238E27FC236}">
                <a16:creationId xmlns:a16="http://schemas.microsoft.com/office/drawing/2014/main" id="{AA1E56B0-DD5A-374B-86CB-401F073554A2}"/>
              </a:ext>
            </a:extLst>
          </p:cNvPr>
          <p:cNvSpPr>
            <a:spLocks noGrp="1"/>
          </p:cNvSpPr>
          <p:nvPr>
            <p:ph type="body" sz="quarter" idx="15" hasCustomPrompt="1"/>
          </p:nvPr>
        </p:nvSpPr>
        <p:spPr>
          <a:xfrm>
            <a:off x="838200" y="735728"/>
            <a:ext cx="9600000" cy="768000"/>
          </a:xfrm>
        </p:spPr>
        <p:txBody>
          <a:bodyPr>
            <a:noAutofit/>
          </a:bodyPr>
          <a:lstStyle>
            <a:lvl1pPr marL="0" indent="0">
              <a:buNone/>
              <a:defRPr sz="2933">
                <a:solidFill>
                  <a:schemeClr val="accent3"/>
                </a:solidFill>
              </a:defRPr>
            </a:lvl1pPr>
          </a:lstStyle>
          <a:p>
            <a:r>
              <a:rPr lang="it-IT" dirty="0"/>
              <a:t>Sottotitolo della slide</a:t>
            </a:r>
          </a:p>
        </p:txBody>
      </p:sp>
      <p:pic>
        <p:nvPicPr>
          <p:cNvPr id="27" name="Immagine 26">
            <a:extLst>
              <a:ext uri="{FF2B5EF4-FFF2-40B4-BE49-F238E27FC236}">
                <a16:creationId xmlns:a16="http://schemas.microsoft.com/office/drawing/2014/main" id="{A4786966-445A-E34A-9D38-7C80050B86DA}"/>
              </a:ext>
            </a:extLst>
          </p:cNvPr>
          <p:cNvPicPr>
            <a:picLocks noChangeAspect="1"/>
          </p:cNvPicPr>
          <p:nvPr/>
        </p:nvPicPr>
        <p:blipFill>
          <a:blip r:embed="rId2"/>
          <a:stretch>
            <a:fillRect/>
          </a:stretch>
        </p:blipFill>
        <p:spPr>
          <a:xfrm>
            <a:off x="843000" y="6367287"/>
            <a:ext cx="1920000" cy="145655"/>
          </a:xfrm>
          <a:prstGeom prst="rect">
            <a:avLst/>
          </a:prstGeom>
        </p:spPr>
      </p:pic>
      <p:sp>
        <p:nvSpPr>
          <p:cNvPr id="28" name="Footer Placeholder 4">
            <a:extLst>
              <a:ext uri="{FF2B5EF4-FFF2-40B4-BE49-F238E27FC236}">
                <a16:creationId xmlns:a16="http://schemas.microsoft.com/office/drawing/2014/main" id="{3653FFDF-683C-1E43-B5CB-D6AE02046EB7}"/>
              </a:ext>
            </a:extLst>
          </p:cNvPr>
          <p:cNvSpPr>
            <a:spLocks noGrp="1"/>
          </p:cNvSpPr>
          <p:nvPr>
            <p:ph type="ftr" sz="quarter" idx="11"/>
          </p:nvPr>
        </p:nvSpPr>
        <p:spPr>
          <a:xfrm>
            <a:off x="3525888" y="6356351"/>
            <a:ext cx="2400000" cy="364800"/>
          </a:xfrm>
        </p:spPr>
        <p:txBody>
          <a:bodyPr/>
          <a:lstStyle>
            <a:lvl1pPr algn="r">
              <a:defRPr sz="1067">
                <a:solidFill>
                  <a:schemeClr val="tx2"/>
                </a:solidFill>
              </a:defRPr>
            </a:lvl1pPr>
          </a:lstStyle>
          <a:p>
            <a:r>
              <a:rPr lang="it-IT"/>
              <a:t>ESG website – requisiti grafici</a:t>
            </a:r>
            <a:endParaRPr lang="it-IT" dirty="0"/>
          </a:p>
        </p:txBody>
      </p:sp>
      <p:sp>
        <p:nvSpPr>
          <p:cNvPr id="29" name="Slide Number Placeholder 5">
            <a:extLst>
              <a:ext uri="{FF2B5EF4-FFF2-40B4-BE49-F238E27FC236}">
                <a16:creationId xmlns:a16="http://schemas.microsoft.com/office/drawing/2014/main" id="{01CC7BF3-192B-A544-99A2-83C56CE8C61B}"/>
              </a:ext>
            </a:extLst>
          </p:cNvPr>
          <p:cNvSpPr>
            <a:spLocks noGrp="1"/>
          </p:cNvSpPr>
          <p:nvPr>
            <p:ph type="sldNum" sz="quarter" idx="12"/>
          </p:nvPr>
        </p:nvSpPr>
        <p:spPr>
          <a:xfrm>
            <a:off x="10489800" y="6356351"/>
            <a:ext cx="864000" cy="364800"/>
          </a:xfrm>
        </p:spPr>
        <p:txBody>
          <a:bodyPr/>
          <a:lstStyle>
            <a:lvl1pPr>
              <a:defRPr sz="1067">
                <a:solidFill>
                  <a:schemeClr val="tx2"/>
                </a:solidFill>
              </a:defRPr>
            </a:lvl1pPr>
          </a:lstStyle>
          <a:p>
            <a:fld id="{A9319F9E-F2D9-FB4E-80B1-3EC196E3728B}" type="slidenum">
              <a:rPr lang="it-IT" smtClean="0"/>
              <a:pPr/>
              <a:t>‹N›</a:t>
            </a:fld>
            <a:endParaRPr lang="it-IT" dirty="0"/>
          </a:p>
        </p:txBody>
      </p:sp>
      <p:cxnSp>
        <p:nvCxnSpPr>
          <p:cNvPr id="30" name="Connettore 1 29">
            <a:extLst>
              <a:ext uri="{FF2B5EF4-FFF2-40B4-BE49-F238E27FC236}">
                <a16:creationId xmlns:a16="http://schemas.microsoft.com/office/drawing/2014/main" id="{5B8D4A72-F9A0-B640-B2FC-079428A31F35}"/>
              </a:ext>
            </a:extLst>
          </p:cNvPr>
          <p:cNvCxnSpPr/>
          <p:nvPr/>
        </p:nvCxnSpPr>
        <p:spPr>
          <a:xfrm>
            <a:off x="2924697"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nettore 1 30">
            <a:extLst>
              <a:ext uri="{FF2B5EF4-FFF2-40B4-BE49-F238E27FC236}">
                <a16:creationId xmlns:a16="http://schemas.microsoft.com/office/drawing/2014/main" id="{D88E1760-BE3A-3543-A3B4-4605A9750F4A}"/>
              </a:ext>
            </a:extLst>
          </p:cNvPr>
          <p:cNvCxnSpPr>
            <a:cxnSpLocks/>
          </p:cNvCxnSpPr>
          <p:nvPr/>
        </p:nvCxnSpPr>
        <p:spPr>
          <a:xfrm>
            <a:off x="10486049"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2" name="Connettore 1 31">
            <a:extLst>
              <a:ext uri="{FF2B5EF4-FFF2-40B4-BE49-F238E27FC236}">
                <a16:creationId xmlns:a16="http://schemas.microsoft.com/office/drawing/2014/main" id="{5F775B69-50B5-5B41-A62D-81294C53BBDF}"/>
              </a:ext>
            </a:extLst>
          </p:cNvPr>
          <p:cNvCxnSpPr/>
          <p:nvPr/>
        </p:nvCxnSpPr>
        <p:spPr>
          <a:xfrm>
            <a:off x="6096000"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3" name="Date Placeholder 3">
            <a:extLst>
              <a:ext uri="{FF2B5EF4-FFF2-40B4-BE49-F238E27FC236}">
                <a16:creationId xmlns:a16="http://schemas.microsoft.com/office/drawing/2014/main" id="{79554E4B-9A5F-8649-B039-9F4463D7CB7E}"/>
              </a:ext>
            </a:extLst>
          </p:cNvPr>
          <p:cNvSpPr>
            <a:spLocks noGrp="1"/>
          </p:cNvSpPr>
          <p:nvPr>
            <p:ph type="dt" sz="half" idx="10"/>
          </p:nvPr>
        </p:nvSpPr>
        <p:spPr>
          <a:xfrm>
            <a:off x="7572737" y="6356351"/>
            <a:ext cx="2743200" cy="365125"/>
          </a:xfrm>
        </p:spPr>
        <p:txBody>
          <a:bodyPr/>
          <a:lstStyle>
            <a:lvl1pPr algn="r">
              <a:defRPr sz="1067">
                <a:solidFill>
                  <a:schemeClr val="tx2"/>
                </a:solidFill>
              </a:defRPr>
            </a:lvl1pPr>
          </a:lstStyle>
          <a:p>
            <a:fld id="{B717332D-7A02-4CCF-9589-6BF919CC7E74}" type="datetime1">
              <a:rPr lang="it-IT" smtClean="0"/>
              <a:t>29/05/2023</a:t>
            </a:fld>
            <a:endParaRPr lang="it-IT" dirty="0"/>
          </a:p>
        </p:txBody>
      </p:sp>
      <p:pic>
        <p:nvPicPr>
          <p:cNvPr id="14" name="Immagine 13">
            <a:extLst>
              <a:ext uri="{FF2B5EF4-FFF2-40B4-BE49-F238E27FC236}">
                <a16:creationId xmlns:a16="http://schemas.microsoft.com/office/drawing/2014/main" id="{A6336294-275E-4316-ACD3-A8E89F9FCD36}"/>
              </a:ext>
            </a:extLst>
          </p:cNvPr>
          <p:cNvPicPr>
            <a:picLocks noChangeAspect="1"/>
          </p:cNvPicPr>
          <p:nvPr userDrawn="1"/>
        </p:nvPicPr>
        <p:blipFill>
          <a:blip r:embed="rId2"/>
          <a:stretch>
            <a:fillRect/>
          </a:stretch>
        </p:blipFill>
        <p:spPr>
          <a:xfrm>
            <a:off x="843000" y="6367289"/>
            <a:ext cx="1920000" cy="145655"/>
          </a:xfrm>
          <a:prstGeom prst="rect">
            <a:avLst/>
          </a:prstGeom>
        </p:spPr>
      </p:pic>
      <p:cxnSp>
        <p:nvCxnSpPr>
          <p:cNvPr id="15" name="Connettore 1 29">
            <a:extLst>
              <a:ext uri="{FF2B5EF4-FFF2-40B4-BE49-F238E27FC236}">
                <a16:creationId xmlns:a16="http://schemas.microsoft.com/office/drawing/2014/main" id="{41B31FBF-663F-4595-9E61-5BA7C526C04C}"/>
              </a:ext>
            </a:extLst>
          </p:cNvPr>
          <p:cNvCxnSpPr/>
          <p:nvPr userDrawn="1"/>
        </p:nvCxnSpPr>
        <p:spPr>
          <a:xfrm>
            <a:off x="2924697"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Connettore 1 30">
            <a:extLst>
              <a:ext uri="{FF2B5EF4-FFF2-40B4-BE49-F238E27FC236}">
                <a16:creationId xmlns:a16="http://schemas.microsoft.com/office/drawing/2014/main" id="{A79D67E1-DB7F-4A4C-A437-660E831FD854}"/>
              </a:ext>
            </a:extLst>
          </p:cNvPr>
          <p:cNvCxnSpPr>
            <a:cxnSpLocks/>
          </p:cNvCxnSpPr>
          <p:nvPr userDrawn="1"/>
        </p:nvCxnSpPr>
        <p:spPr>
          <a:xfrm>
            <a:off x="10486049"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Connettore 1 31">
            <a:extLst>
              <a:ext uri="{FF2B5EF4-FFF2-40B4-BE49-F238E27FC236}">
                <a16:creationId xmlns:a16="http://schemas.microsoft.com/office/drawing/2014/main" id="{3A4D90DD-51ED-40F1-A88C-EC18416B431C}"/>
              </a:ext>
            </a:extLst>
          </p:cNvPr>
          <p:cNvCxnSpPr/>
          <p:nvPr userDrawn="1"/>
        </p:nvCxnSpPr>
        <p:spPr>
          <a:xfrm>
            <a:off x="6096000"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2985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itolo e contenuto su due colonne">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7C3A31A9-461C-604C-8EA4-771B7525FBC5}"/>
              </a:ext>
            </a:extLst>
          </p:cNvPr>
          <p:cNvSpPr>
            <a:spLocks noGrp="1"/>
          </p:cNvSpPr>
          <p:nvPr>
            <p:ph type="title" hasCustomPrompt="1"/>
          </p:nvPr>
        </p:nvSpPr>
        <p:spPr>
          <a:xfrm>
            <a:off x="838200" y="280071"/>
            <a:ext cx="9598773" cy="432355"/>
          </a:xfrm>
        </p:spPr>
        <p:txBody>
          <a:bodyPr>
            <a:noAutofit/>
          </a:bodyPr>
          <a:lstStyle>
            <a:lvl1pPr>
              <a:defRPr sz="3200">
                <a:solidFill>
                  <a:schemeClr val="tx2"/>
                </a:solidFill>
                <a:latin typeface="+mn-lt"/>
              </a:defRPr>
            </a:lvl1pPr>
          </a:lstStyle>
          <a:p>
            <a:r>
              <a:rPr lang="en-US" dirty="0" err="1"/>
              <a:t>Titolo</a:t>
            </a:r>
            <a:r>
              <a:rPr lang="en-US" dirty="0"/>
              <a:t> </a:t>
            </a:r>
            <a:r>
              <a:rPr lang="en-US" dirty="0" err="1"/>
              <a:t>della</a:t>
            </a:r>
            <a:r>
              <a:rPr lang="en-US" dirty="0"/>
              <a:t> slide</a:t>
            </a:r>
          </a:p>
        </p:txBody>
      </p:sp>
      <p:sp>
        <p:nvSpPr>
          <p:cNvPr id="26" name="Segnaposto testo 3">
            <a:extLst>
              <a:ext uri="{FF2B5EF4-FFF2-40B4-BE49-F238E27FC236}">
                <a16:creationId xmlns:a16="http://schemas.microsoft.com/office/drawing/2014/main" id="{AA1E56B0-DD5A-374B-86CB-401F073554A2}"/>
              </a:ext>
            </a:extLst>
          </p:cNvPr>
          <p:cNvSpPr>
            <a:spLocks noGrp="1"/>
          </p:cNvSpPr>
          <p:nvPr>
            <p:ph type="body" sz="quarter" idx="15" hasCustomPrompt="1"/>
          </p:nvPr>
        </p:nvSpPr>
        <p:spPr>
          <a:xfrm>
            <a:off x="838200" y="735728"/>
            <a:ext cx="9600000" cy="768000"/>
          </a:xfrm>
        </p:spPr>
        <p:txBody>
          <a:bodyPr>
            <a:noAutofit/>
          </a:bodyPr>
          <a:lstStyle>
            <a:lvl1pPr marL="0" indent="0">
              <a:buNone/>
              <a:defRPr sz="2933">
                <a:solidFill>
                  <a:schemeClr val="accent3"/>
                </a:solidFill>
              </a:defRPr>
            </a:lvl1pPr>
          </a:lstStyle>
          <a:p>
            <a:r>
              <a:rPr lang="it-IT" dirty="0"/>
              <a:t>Sottotitolo della slide</a:t>
            </a:r>
          </a:p>
        </p:txBody>
      </p:sp>
      <p:sp>
        <p:nvSpPr>
          <p:cNvPr id="17" name="Segnaposto contenuto 2">
            <a:extLst>
              <a:ext uri="{FF2B5EF4-FFF2-40B4-BE49-F238E27FC236}">
                <a16:creationId xmlns:a16="http://schemas.microsoft.com/office/drawing/2014/main" id="{13E277F2-B328-5F40-81CD-4203F0F6F1BD}"/>
              </a:ext>
            </a:extLst>
          </p:cNvPr>
          <p:cNvSpPr>
            <a:spLocks noGrp="1"/>
          </p:cNvSpPr>
          <p:nvPr>
            <p:ph idx="16" hasCustomPrompt="1"/>
          </p:nvPr>
        </p:nvSpPr>
        <p:spPr>
          <a:xfrm>
            <a:off x="833296" y="2080443"/>
            <a:ext cx="5088000" cy="1632000"/>
          </a:xfrm>
          <a:solidFill>
            <a:schemeClr val="bg1">
              <a:lumMod val="95000"/>
            </a:schemeClr>
          </a:solidFill>
          <a:ln>
            <a:noFill/>
          </a:ln>
        </p:spPr>
        <p:txBody>
          <a:bodyPr lIns="72000" tIns="72000" rIns="72000" bIns="72000">
            <a:normAutofit/>
          </a:bodyPr>
          <a:lstStyle>
            <a:lvl1pPr>
              <a:defRPr sz="1333"/>
            </a:lvl1pPr>
            <a:lvl2pPr>
              <a:defRPr sz="1467"/>
            </a:lvl2pPr>
            <a:lvl3pPr>
              <a:defRPr sz="1467"/>
            </a:lvl3pPr>
            <a:lvl4pPr>
              <a:defRPr sz="1467"/>
            </a:lvl4pPr>
            <a:lvl5pPr>
              <a:defRPr sz="1467"/>
            </a:lvl5pPr>
          </a:lstStyle>
          <a:p>
            <a:pPr lvl="0"/>
            <a:r>
              <a:rPr lang="it-IT" dirty="0"/>
              <a:t>Fare clic per modificare gli stili del testo dello schema</a:t>
            </a:r>
          </a:p>
        </p:txBody>
      </p:sp>
      <p:sp>
        <p:nvSpPr>
          <p:cNvPr id="24" name="Segnaposto testo 9">
            <a:extLst>
              <a:ext uri="{FF2B5EF4-FFF2-40B4-BE49-F238E27FC236}">
                <a16:creationId xmlns:a16="http://schemas.microsoft.com/office/drawing/2014/main" id="{A9749299-BD52-604E-8967-3A4609154EE4}"/>
              </a:ext>
            </a:extLst>
          </p:cNvPr>
          <p:cNvSpPr>
            <a:spLocks noGrp="1"/>
          </p:cNvSpPr>
          <p:nvPr>
            <p:ph type="body" sz="quarter" idx="17" hasCustomPrompt="1"/>
          </p:nvPr>
        </p:nvSpPr>
        <p:spPr>
          <a:xfrm>
            <a:off x="833296" y="1614345"/>
            <a:ext cx="5088000" cy="480000"/>
          </a:xfrm>
          <a:solidFill>
            <a:schemeClr val="tx2"/>
          </a:solidFill>
          <a:ln>
            <a:noFill/>
          </a:ln>
        </p:spPr>
        <p:txBody>
          <a:bodyPr lIns="72000" tIns="72000" rIns="72000" bIns="72000" anchor="ctr">
            <a:normAutofit/>
          </a:bodyPr>
          <a:lstStyle>
            <a:lvl1pPr marL="0" indent="0" algn="ctr">
              <a:buFontTx/>
              <a:buNone/>
              <a:defRPr sz="1333" b="0">
                <a:solidFill>
                  <a:schemeClr val="bg1"/>
                </a:solidFill>
              </a:defRPr>
            </a:lvl1pPr>
          </a:lstStyle>
          <a:p>
            <a:pPr lvl="0"/>
            <a:r>
              <a:rPr lang="it-IT" dirty="0"/>
              <a:t>TITOLO DEL PARAGRAFO</a:t>
            </a:r>
          </a:p>
        </p:txBody>
      </p:sp>
      <p:sp>
        <p:nvSpPr>
          <p:cNvPr id="29" name="Segnaposto contenuto 2">
            <a:extLst>
              <a:ext uri="{FF2B5EF4-FFF2-40B4-BE49-F238E27FC236}">
                <a16:creationId xmlns:a16="http://schemas.microsoft.com/office/drawing/2014/main" id="{497C6625-3665-D641-805F-26A4ABF0D800}"/>
              </a:ext>
            </a:extLst>
          </p:cNvPr>
          <p:cNvSpPr>
            <a:spLocks noGrp="1"/>
          </p:cNvSpPr>
          <p:nvPr>
            <p:ph idx="18" hasCustomPrompt="1"/>
          </p:nvPr>
        </p:nvSpPr>
        <p:spPr>
          <a:xfrm>
            <a:off x="833296" y="4330325"/>
            <a:ext cx="5088000" cy="1632000"/>
          </a:xfrm>
          <a:solidFill>
            <a:schemeClr val="bg1">
              <a:lumMod val="95000"/>
            </a:schemeClr>
          </a:solidFill>
          <a:ln>
            <a:noFill/>
          </a:ln>
        </p:spPr>
        <p:txBody>
          <a:bodyPr lIns="72000" tIns="72000" rIns="72000" bIns="72000">
            <a:noAutofit/>
          </a:bodyPr>
          <a:lstStyle>
            <a:lvl1pPr>
              <a:lnSpc>
                <a:spcPct val="100000"/>
              </a:lnSpc>
              <a:defRPr sz="1333"/>
            </a:lvl1pPr>
            <a:lvl2pPr>
              <a:defRPr sz="1467"/>
            </a:lvl2pPr>
            <a:lvl3pPr>
              <a:defRPr sz="1467"/>
            </a:lvl3pPr>
            <a:lvl4pPr>
              <a:defRPr sz="1467"/>
            </a:lvl4pPr>
            <a:lvl5pPr>
              <a:defRPr sz="1467"/>
            </a:lvl5pPr>
          </a:lstStyle>
          <a:p>
            <a:pPr lvl="0"/>
            <a:r>
              <a:rPr lang="it-IT" dirty="0"/>
              <a:t>Fare clic per modificare gli stili del testo dello schema</a:t>
            </a:r>
          </a:p>
        </p:txBody>
      </p:sp>
      <p:sp>
        <p:nvSpPr>
          <p:cNvPr id="30" name="Segnaposto testo 9">
            <a:extLst>
              <a:ext uri="{FF2B5EF4-FFF2-40B4-BE49-F238E27FC236}">
                <a16:creationId xmlns:a16="http://schemas.microsoft.com/office/drawing/2014/main" id="{1A479F04-DECE-6444-8B61-57059B6C4DDB}"/>
              </a:ext>
            </a:extLst>
          </p:cNvPr>
          <p:cNvSpPr>
            <a:spLocks noGrp="1"/>
          </p:cNvSpPr>
          <p:nvPr>
            <p:ph type="body" sz="quarter" idx="19" hasCustomPrompt="1"/>
          </p:nvPr>
        </p:nvSpPr>
        <p:spPr>
          <a:xfrm>
            <a:off x="833296" y="3864228"/>
            <a:ext cx="5088000" cy="480000"/>
          </a:xfrm>
          <a:solidFill>
            <a:schemeClr val="tx2"/>
          </a:solidFill>
          <a:ln>
            <a:noFill/>
          </a:ln>
        </p:spPr>
        <p:txBody>
          <a:bodyPr lIns="72000" tIns="72000" rIns="72000" bIns="72000" anchor="ctr">
            <a:normAutofit/>
          </a:bodyPr>
          <a:lstStyle>
            <a:lvl1pPr marL="0" indent="0" algn="ctr">
              <a:buFontTx/>
              <a:buNone/>
              <a:defRPr sz="1333" b="0">
                <a:solidFill>
                  <a:schemeClr val="bg1"/>
                </a:solidFill>
              </a:defRPr>
            </a:lvl1pPr>
          </a:lstStyle>
          <a:p>
            <a:pPr lvl="0"/>
            <a:r>
              <a:rPr lang="it-IT" dirty="0"/>
              <a:t>TITOLO DEL PARAGRAFO</a:t>
            </a:r>
          </a:p>
        </p:txBody>
      </p:sp>
      <p:sp>
        <p:nvSpPr>
          <p:cNvPr id="31" name="Segnaposto contenuto 2">
            <a:extLst>
              <a:ext uri="{FF2B5EF4-FFF2-40B4-BE49-F238E27FC236}">
                <a16:creationId xmlns:a16="http://schemas.microsoft.com/office/drawing/2014/main" id="{1C4BCD71-8C31-F146-9713-A2087CF172C2}"/>
              </a:ext>
            </a:extLst>
          </p:cNvPr>
          <p:cNvSpPr>
            <a:spLocks noGrp="1"/>
          </p:cNvSpPr>
          <p:nvPr>
            <p:ph idx="20" hasCustomPrompt="1"/>
          </p:nvPr>
        </p:nvSpPr>
        <p:spPr>
          <a:xfrm>
            <a:off x="6278109" y="2080443"/>
            <a:ext cx="5088000" cy="1632000"/>
          </a:xfrm>
          <a:solidFill>
            <a:schemeClr val="bg1">
              <a:lumMod val="95000"/>
            </a:schemeClr>
          </a:solidFill>
          <a:ln>
            <a:noFill/>
          </a:ln>
        </p:spPr>
        <p:txBody>
          <a:bodyPr lIns="72000" tIns="72000" rIns="72000" bIns="72000">
            <a:normAutofit/>
          </a:bodyPr>
          <a:lstStyle>
            <a:lvl1pPr>
              <a:defRPr sz="1333"/>
            </a:lvl1pPr>
            <a:lvl2pPr>
              <a:defRPr sz="1467"/>
            </a:lvl2pPr>
            <a:lvl3pPr>
              <a:defRPr sz="1467"/>
            </a:lvl3pPr>
            <a:lvl4pPr>
              <a:defRPr sz="1467"/>
            </a:lvl4pPr>
            <a:lvl5pPr>
              <a:defRPr sz="1467"/>
            </a:lvl5pPr>
          </a:lstStyle>
          <a:p>
            <a:pPr lvl="0"/>
            <a:r>
              <a:rPr lang="it-IT" dirty="0"/>
              <a:t>Fare clic per modificare gli stili del testo dello schema</a:t>
            </a:r>
          </a:p>
        </p:txBody>
      </p:sp>
      <p:sp>
        <p:nvSpPr>
          <p:cNvPr id="32" name="Segnaposto testo 9">
            <a:extLst>
              <a:ext uri="{FF2B5EF4-FFF2-40B4-BE49-F238E27FC236}">
                <a16:creationId xmlns:a16="http://schemas.microsoft.com/office/drawing/2014/main" id="{962AF026-6429-514B-AE3D-541AE355BDE4}"/>
              </a:ext>
            </a:extLst>
          </p:cNvPr>
          <p:cNvSpPr>
            <a:spLocks noGrp="1"/>
          </p:cNvSpPr>
          <p:nvPr>
            <p:ph type="body" sz="quarter" idx="21" hasCustomPrompt="1"/>
          </p:nvPr>
        </p:nvSpPr>
        <p:spPr>
          <a:xfrm>
            <a:off x="6278109" y="1614345"/>
            <a:ext cx="5088000" cy="480000"/>
          </a:xfrm>
          <a:solidFill>
            <a:schemeClr val="tx2"/>
          </a:solidFill>
          <a:ln>
            <a:noFill/>
          </a:ln>
        </p:spPr>
        <p:txBody>
          <a:bodyPr lIns="72000" tIns="72000" rIns="72000" bIns="72000" anchor="ctr">
            <a:normAutofit/>
          </a:bodyPr>
          <a:lstStyle>
            <a:lvl1pPr marL="0" indent="0" algn="ctr">
              <a:buFontTx/>
              <a:buNone/>
              <a:defRPr sz="1333" b="0">
                <a:solidFill>
                  <a:schemeClr val="bg1"/>
                </a:solidFill>
              </a:defRPr>
            </a:lvl1pPr>
          </a:lstStyle>
          <a:p>
            <a:pPr lvl="0"/>
            <a:r>
              <a:rPr lang="it-IT" dirty="0"/>
              <a:t>TITOLO DEL PARAGRAFO</a:t>
            </a:r>
          </a:p>
        </p:txBody>
      </p:sp>
      <p:sp>
        <p:nvSpPr>
          <p:cNvPr id="33" name="Segnaposto contenuto 2">
            <a:extLst>
              <a:ext uri="{FF2B5EF4-FFF2-40B4-BE49-F238E27FC236}">
                <a16:creationId xmlns:a16="http://schemas.microsoft.com/office/drawing/2014/main" id="{B8F48BA3-25AE-9A47-AE4B-0BBF42EEE203}"/>
              </a:ext>
            </a:extLst>
          </p:cNvPr>
          <p:cNvSpPr>
            <a:spLocks noGrp="1"/>
          </p:cNvSpPr>
          <p:nvPr>
            <p:ph idx="22" hasCustomPrompt="1"/>
          </p:nvPr>
        </p:nvSpPr>
        <p:spPr>
          <a:xfrm>
            <a:off x="6278109" y="4330325"/>
            <a:ext cx="5088000" cy="1632000"/>
          </a:xfrm>
          <a:solidFill>
            <a:schemeClr val="bg1">
              <a:lumMod val="95000"/>
            </a:schemeClr>
          </a:solidFill>
          <a:ln>
            <a:noFill/>
          </a:ln>
        </p:spPr>
        <p:txBody>
          <a:bodyPr lIns="72000" tIns="72000" rIns="72000" bIns="72000">
            <a:noAutofit/>
          </a:bodyPr>
          <a:lstStyle>
            <a:lvl1pPr>
              <a:lnSpc>
                <a:spcPct val="100000"/>
              </a:lnSpc>
              <a:defRPr sz="1333"/>
            </a:lvl1pPr>
            <a:lvl2pPr>
              <a:defRPr sz="1467"/>
            </a:lvl2pPr>
            <a:lvl3pPr>
              <a:defRPr sz="1467"/>
            </a:lvl3pPr>
            <a:lvl4pPr>
              <a:defRPr sz="1467"/>
            </a:lvl4pPr>
            <a:lvl5pPr>
              <a:defRPr sz="1467"/>
            </a:lvl5pPr>
          </a:lstStyle>
          <a:p>
            <a:pPr lvl="0"/>
            <a:r>
              <a:rPr lang="it-IT" dirty="0"/>
              <a:t>Fare clic per modificare gli stili del testo dello schema</a:t>
            </a:r>
          </a:p>
        </p:txBody>
      </p:sp>
      <p:sp>
        <p:nvSpPr>
          <p:cNvPr id="34" name="Segnaposto testo 9">
            <a:extLst>
              <a:ext uri="{FF2B5EF4-FFF2-40B4-BE49-F238E27FC236}">
                <a16:creationId xmlns:a16="http://schemas.microsoft.com/office/drawing/2014/main" id="{4B41FC4C-49E1-2D48-AC19-104A05AFCF17}"/>
              </a:ext>
            </a:extLst>
          </p:cNvPr>
          <p:cNvSpPr>
            <a:spLocks noGrp="1"/>
          </p:cNvSpPr>
          <p:nvPr>
            <p:ph type="body" sz="quarter" idx="23" hasCustomPrompt="1"/>
          </p:nvPr>
        </p:nvSpPr>
        <p:spPr>
          <a:xfrm>
            <a:off x="6278109" y="3864228"/>
            <a:ext cx="5088000" cy="480000"/>
          </a:xfrm>
          <a:solidFill>
            <a:schemeClr val="tx2"/>
          </a:solidFill>
          <a:ln>
            <a:noFill/>
          </a:ln>
        </p:spPr>
        <p:txBody>
          <a:bodyPr lIns="72000" tIns="72000" rIns="72000" bIns="72000" anchor="ctr">
            <a:normAutofit/>
          </a:bodyPr>
          <a:lstStyle>
            <a:lvl1pPr marL="0" indent="0" algn="ctr">
              <a:buFontTx/>
              <a:buNone/>
              <a:defRPr sz="1333" b="0">
                <a:solidFill>
                  <a:schemeClr val="bg1"/>
                </a:solidFill>
              </a:defRPr>
            </a:lvl1pPr>
          </a:lstStyle>
          <a:p>
            <a:pPr lvl="0"/>
            <a:r>
              <a:rPr lang="it-IT" dirty="0"/>
              <a:t>TITOLO DEL PARAGRAFO</a:t>
            </a:r>
          </a:p>
        </p:txBody>
      </p:sp>
      <p:pic>
        <p:nvPicPr>
          <p:cNvPr id="35" name="Immagine 34">
            <a:extLst>
              <a:ext uri="{FF2B5EF4-FFF2-40B4-BE49-F238E27FC236}">
                <a16:creationId xmlns:a16="http://schemas.microsoft.com/office/drawing/2014/main" id="{A4FC0D2B-316E-2945-BAD9-81C7D7CC184C}"/>
              </a:ext>
            </a:extLst>
          </p:cNvPr>
          <p:cNvPicPr>
            <a:picLocks noChangeAspect="1"/>
          </p:cNvPicPr>
          <p:nvPr/>
        </p:nvPicPr>
        <p:blipFill>
          <a:blip r:embed="rId2"/>
          <a:stretch>
            <a:fillRect/>
          </a:stretch>
        </p:blipFill>
        <p:spPr>
          <a:xfrm>
            <a:off x="843000" y="6367287"/>
            <a:ext cx="1920000" cy="145655"/>
          </a:xfrm>
          <a:prstGeom prst="rect">
            <a:avLst/>
          </a:prstGeom>
        </p:spPr>
      </p:pic>
      <p:sp>
        <p:nvSpPr>
          <p:cNvPr id="36" name="Footer Placeholder 4">
            <a:extLst>
              <a:ext uri="{FF2B5EF4-FFF2-40B4-BE49-F238E27FC236}">
                <a16:creationId xmlns:a16="http://schemas.microsoft.com/office/drawing/2014/main" id="{61D519C5-DA95-544A-8A65-8D9224514664}"/>
              </a:ext>
            </a:extLst>
          </p:cNvPr>
          <p:cNvSpPr>
            <a:spLocks noGrp="1"/>
          </p:cNvSpPr>
          <p:nvPr>
            <p:ph type="ftr" sz="quarter" idx="11"/>
          </p:nvPr>
        </p:nvSpPr>
        <p:spPr>
          <a:xfrm>
            <a:off x="3525888" y="6356351"/>
            <a:ext cx="2400000" cy="364800"/>
          </a:xfrm>
        </p:spPr>
        <p:txBody>
          <a:bodyPr/>
          <a:lstStyle>
            <a:lvl1pPr algn="r">
              <a:defRPr sz="1067">
                <a:solidFill>
                  <a:schemeClr val="tx2"/>
                </a:solidFill>
              </a:defRPr>
            </a:lvl1pPr>
          </a:lstStyle>
          <a:p>
            <a:r>
              <a:rPr lang="it-IT"/>
              <a:t>ESG website – requisiti grafici</a:t>
            </a:r>
            <a:endParaRPr lang="it-IT" dirty="0"/>
          </a:p>
        </p:txBody>
      </p:sp>
      <p:sp>
        <p:nvSpPr>
          <p:cNvPr id="37" name="Slide Number Placeholder 5">
            <a:extLst>
              <a:ext uri="{FF2B5EF4-FFF2-40B4-BE49-F238E27FC236}">
                <a16:creationId xmlns:a16="http://schemas.microsoft.com/office/drawing/2014/main" id="{EDE6AA96-6E2E-A645-A0A3-128945AAFC64}"/>
              </a:ext>
            </a:extLst>
          </p:cNvPr>
          <p:cNvSpPr>
            <a:spLocks noGrp="1"/>
          </p:cNvSpPr>
          <p:nvPr>
            <p:ph type="sldNum" sz="quarter" idx="12"/>
          </p:nvPr>
        </p:nvSpPr>
        <p:spPr>
          <a:xfrm>
            <a:off x="10489800" y="6356351"/>
            <a:ext cx="864000" cy="364800"/>
          </a:xfrm>
        </p:spPr>
        <p:txBody>
          <a:bodyPr/>
          <a:lstStyle>
            <a:lvl1pPr>
              <a:defRPr sz="1067">
                <a:solidFill>
                  <a:schemeClr val="tx2"/>
                </a:solidFill>
              </a:defRPr>
            </a:lvl1pPr>
          </a:lstStyle>
          <a:p>
            <a:fld id="{A9319F9E-F2D9-FB4E-80B1-3EC196E3728B}" type="slidenum">
              <a:rPr lang="it-IT" smtClean="0"/>
              <a:pPr/>
              <a:t>‹N›</a:t>
            </a:fld>
            <a:endParaRPr lang="it-IT" dirty="0"/>
          </a:p>
        </p:txBody>
      </p:sp>
      <p:cxnSp>
        <p:nvCxnSpPr>
          <p:cNvPr id="38" name="Connettore 1 37">
            <a:extLst>
              <a:ext uri="{FF2B5EF4-FFF2-40B4-BE49-F238E27FC236}">
                <a16:creationId xmlns:a16="http://schemas.microsoft.com/office/drawing/2014/main" id="{05E1BBA9-D03C-F84D-843E-114A5AFC3D0D}"/>
              </a:ext>
            </a:extLst>
          </p:cNvPr>
          <p:cNvCxnSpPr/>
          <p:nvPr/>
        </p:nvCxnSpPr>
        <p:spPr>
          <a:xfrm>
            <a:off x="2924697"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Connettore 1 38">
            <a:extLst>
              <a:ext uri="{FF2B5EF4-FFF2-40B4-BE49-F238E27FC236}">
                <a16:creationId xmlns:a16="http://schemas.microsoft.com/office/drawing/2014/main" id="{62532EF6-2781-2D42-9FC0-064A10EBC4DA}"/>
              </a:ext>
            </a:extLst>
          </p:cNvPr>
          <p:cNvCxnSpPr>
            <a:cxnSpLocks/>
          </p:cNvCxnSpPr>
          <p:nvPr/>
        </p:nvCxnSpPr>
        <p:spPr>
          <a:xfrm>
            <a:off x="10486049"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Connettore 1 39">
            <a:extLst>
              <a:ext uri="{FF2B5EF4-FFF2-40B4-BE49-F238E27FC236}">
                <a16:creationId xmlns:a16="http://schemas.microsoft.com/office/drawing/2014/main" id="{75A51F48-B6F2-C943-9305-663F140A0382}"/>
              </a:ext>
            </a:extLst>
          </p:cNvPr>
          <p:cNvCxnSpPr/>
          <p:nvPr/>
        </p:nvCxnSpPr>
        <p:spPr>
          <a:xfrm>
            <a:off x="6096000"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1" name="Date Placeholder 3">
            <a:extLst>
              <a:ext uri="{FF2B5EF4-FFF2-40B4-BE49-F238E27FC236}">
                <a16:creationId xmlns:a16="http://schemas.microsoft.com/office/drawing/2014/main" id="{96B5FC82-3661-6E47-A0FA-670BEA6F764C}"/>
              </a:ext>
            </a:extLst>
          </p:cNvPr>
          <p:cNvSpPr>
            <a:spLocks noGrp="1"/>
          </p:cNvSpPr>
          <p:nvPr>
            <p:ph type="dt" sz="half" idx="10"/>
          </p:nvPr>
        </p:nvSpPr>
        <p:spPr>
          <a:xfrm>
            <a:off x="7572737" y="6356351"/>
            <a:ext cx="2743200" cy="365125"/>
          </a:xfrm>
        </p:spPr>
        <p:txBody>
          <a:bodyPr/>
          <a:lstStyle>
            <a:lvl1pPr algn="r">
              <a:defRPr sz="1067">
                <a:solidFill>
                  <a:schemeClr val="tx2"/>
                </a:solidFill>
              </a:defRPr>
            </a:lvl1pPr>
          </a:lstStyle>
          <a:p>
            <a:fld id="{D144A032-564A-48DB-ABF0-39050F47815A}" type="datetime1">
              <a:rPr lang="it-IT" smtClean="0"/>
              <a:t>29/05/2023</a:t>
            </a:fld>
            <a:endParaRPr lang="it-IT" dirty="0"/>
          </a:p>
        </p:txBody>
      </p:sp>
      <p:pic>
        <p:nvPicPr>
          <p:cNvPr id="19" name="Immagine 18">
            <a:extLst>
              <a:ext uri="{FF2B5EF4-FFF2-40B4-BE49-F238E27FC236}">
                <a16:creationId xmlns:a16="http://schemas.microsoft.com/office/drawing/2014/main" id="{E06A42C1-E6C8-4576-8711-B6225041E759}"/>
              </a:ext>
            </a:extLst>
          </p:cNvPr>
          <p:cNvPicPr>
            <a:picLocks noChangeAspect="1"/>
          </p:cNvPicPr>
          <p:nvPr userDrawn="1"/>
        </p:nvPicPr>
        <p:blipFill>
          <a:blip r:embed="rId2"/>
          <a:stretch>
            <a:fillRect/>
          </a:stretch>
        </p:blipFill>
        <p:spPr>
          <a:xfrm>
            <a:off x="843000" y="6367289"/>
            <a:ext cx="1920000" cy="145655"/>
          </a:xfrm>
          <a:prstGeom prst="rect">
            <a:avLst/>
          </a:prstGeom>
        </p:spPr>
      </p:pic>
      <p:cxnSp>
        <p:nvCxnSpPr>
          <p:cNvPr id="20" name="Connettore 1 37">
            <a:extLst>
              <a:ext uri="{FF2B5EF4-FFF2-40B4-BE49-F238E27FC236}">
                <a16:creationId xmlns:a16="http://schemas.microsoft.com/office/drawing/2014/main" id="{145D549E-9DD2-4419-BFF6-9274DD4386C1}"/>
              </a:ext>
            </a:extLst>
          </p:cNvPr>
          <p:cNvCxnSpPr/>
          <p:nvPr userDrawn="1"/>
        </p:nvCxnSpPr>
        <p:spPr>
          <a:xfrm>
            <a:off x="2924697"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Connettore 1 38">
            <a:extLst>
              <a:ext uri="{FF2B5EF4-FFF2-40B4-BE49-F238E27FC236}">
                <a16:creationId xmlns:a16="http://schemas.microsoft.com/office/drawing/2014/main" id="{ACDB4BC8-429B-4D9C-AF76-9DFA18D83254}"/>
              </a:ext>
            </a:extLst>
          </p:cNvPr>
          <p:cNvCxnSpPr>
            <a:cxnSpLocks/>
          </p:cNvCxnSpPr>
          <p:nvPr userDrawn="1"/>
        </p:nvCxnSpPr>
        <p:spPr>
          <a:xfrm>
            <a:off x="10486049"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Connettore 1 39">
            <a:extLst>
              <a:ext uri="{FF2B5EF4-FFF2-40B4-BE49-F238E27FC236}">
                <a16:creationId xmlns:a16="http://schemas.microsoft.com/office/drawing/2014/main" id="{44BC95F9-CC61-432F-ACFF-C6B062D399CE}"/>
              </a:ext>
            </a:extLst>
          </p:cNvPr>
          <p:cNvCxnSpPr/>
          <p:nvPr userDrawn="1"/>
        </p:nvCxnSpPr>
        <p:spPr>
          <a:xfrm>
            <a:off x="6096000"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99577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Immagine">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DFF2F356-B2DA-2942-BE53-3EFBDB527309}"/>
              </a:ext>
            </a:extLst>
          </p:cNvPr>
          <p:cNvSpPr>
            <a:spLocks noGrp="1"/>
          </p:cNvSpPr>
          <p:nvPr>
            <p:ph sz="half" idx="1"/>
          </p:nvPr>
        </p:nvSpPr>
        <p:spPr>
          <a:xfrm>
            <a:off x="-54359" y="-54359"/>
            <a:ext cx="12288000" cy="6231323"/>
          </a:xfrm>
        </p:spPr>
        <p:txBody>
          <a:bodyPr/>
          <a:lstStyle>
            <a:lvl1pPr>
              <a:lnSpc>
                <a:spcPct val="100000"/>
              </a:lnSpc>
              <a:defRPr/>
            </a:lvl1pPr>
          </a:lstStyle>
          <a:p>
            <a:pPr lvl="0"/>
            <a:r>
              <a:rPr lang="it-IT"/>
              <a:t>Modifica gli stili del testo dello schema</a:t>
            </a:r>
          </a:p>
        </p:txBody>
      </p:sp>
      <p:pic>
        <p:nvPicPr>
          <p:cNvPr id="17" name="Immagine 16">
            <a:extLst>
              <a:ext uri="{FF2B5EF4-FFF2-40B4-BE49-F238E27FC236}">
                <a16:creationId xmlns:a16="http://schemas.microsoft.com/office/drawing/2014/main" id="{DCEADFCD-1D04-514D-9FB6-092523EB5E93}"/>
              </a:ext>
            </a:extLst>
          </p:cNvPr>
          <p:cNvPicPr>
            <a:picLocks noChangeAspect="1"/>
          </p:cNvPicPr>
          <p:nvPr/>
        </p:nvPicPr>
        <p:blipFill>
          <a:blip r:embed="rId2"/>
          <a:stretch>
            <a:fillRect/>
          </a:stretch>
        </p:blipFill>
        <p:spPr>
          <a:xfrm>
            <a:off x="843000" y="6367287"/>
            <a:ext cx="1920000" cy="145655"/>
          </a:xfrm>
          <a:prstGeom prst="rect">
            <a:avLst/>
          </a:prstGeom>
        </p:spPr>
      </p:pic>
      <p:sp>
        <p:nvSpPr>
          <p:cNvPr id="20" name="Footer Placeholder 4">
            <a:extLst>
              <a:ext uri="{FF2B5EF4-FFF2-40B4-BE49-F238E27FC236}">
                <a16:creationId xmlns:a16="http://schemas.microsoft.com/office/drawing/2014/main" id="{9EAE199B-D92F-CC46-BF3F-9472043632A8}"/>
              </a:ext>
            </a:extLst>
          </p:cNvPr>
          <p:cNvSpPr>
            <a:spLocks noGrp="1"/>
          </p:cNvSpPr>
          <p:nvPr>
            <p:ph type="ftr" sz="quarter" idx="11"/>
          </p:nvPr>
        </p:nvSpPr>
        <p:spPr>
          <a:xfrm>
            <a:off x="3525888" y="6356351"/>
            <a:ext cx="2400000" cy="364800"/>
          </a:xfrm>
        </p:spPr>
        <p:txBody>
          <a:bodyPr/>
          <a:lstStyle>
            <a:lvl1pPr algn="r">
              <a:defRPr sz="1067">
                <a:solidFill>
                  <a:schemeClr val="tx2"/>
                </a:solidFill>
              </a:defRPr>
            </a:lvl1pPr>
          </a:lstStyle>
          <a:p>
            <a:r>
              <a:rPr lang="it-IT"/>
              <a:t>ESG website – requisiti grafici</a:t>
            </a:r>
            <a:endParaRPr lang="it-IT" dirty="0"/>
          </a:p>
        </p:txBody>
      </p:sp>
      <p:sp>
        <p:nvSpPr>
          <p:cNvPr id="25" name="Slide Number Placeholder 5">
            <a:extLst>
              <a:ext uri="{FF2B5EF4-FFF2-40B4-BE49-F238E27FC236}">
                <a16:creationId xmlns:a16="http://schemas.microsoft.com/office/drawing/2014/main" id="{A8F8C886-DD58-AA4D-8EC5-480954F49DE9}"/>
              </a:ext>
            </a:extLst>
          </p:cNvPr>
          <p:cNvSpPr>
            <a:spLocks noGrp="1"/>
          </p:cNvSpPr>
          <p:nvPr>
            <p:ph type="sldNum" sz="quarter" idx="12"/>
          </p:nvPr>
        </p:nvSpPr>
        <p:spPr>
          <a:xfrm>
            <a:off x="10489800" y="6356351"/>
            <a:ext cx="864000" cy="364800"/>
          </a:xfrm>
        </p:spPr>
        <p:txBody>
          <a:bodyPr/>
          <a:lstStyle>
            <a:lvl1pPr>
              <a:defRPr sz="1067">
                <a:solidFill>
                  <a:schemeClr val="tx2"/>
                </a:solidFill>
              </a:defRPr>
            </a:lvl1pPr>
          </a:lstStyle>
          <a:p>
            <a:fld id="{A9319F9E-F2D9-FB4E-80B1-3EC196E3728B}" type="slidenum">
              <a:rPr lang="it-IT" smtClean="0"/>
              <a:pPr/>
              <a:t>‹N›</a:t>
            </a:fld>
            <a:endParaRPr lang="it-IT" dirty="0"/>
          </a:p>
        </p:txBody>
      </p:sp>
      <p:cxnSp>
        <p:nvCxnSpPr>
          <p:cNvPr id="26" name="Connettore 1 25">
            <a:extLst>
              <a:ext uri="{FF2B5EF4-FFF2-40B4-BE49-F238E27FC236}">
                <a16:creationId xmlns:a16="http://schemas.microsoft.com/office/drawing/2014/main" id="{676F6CE9-D05F-704B-BAC6-D971612988D4}"/>
              </a:ext>
            </a:extLst>
          </p:cNvPr>
          <p:cNvCxnSpPr/>
          <p:nvPr/>
        </p:nvCxnSpPr>
        <p:spPr>
          <a:xfrm>
            <a:off x="2924697"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Connettore 1 26">
            <a:extLst>
              <a:ext uri="{FF2B5EF4-FFF2-40B4-BE49-F238E27FC236}">
                <a16:creationId xmlns:a16="http://schemas.microsoft.com/office/drawing/2014/main" id="{9B75C742-10EB-6746-8C3B-C0287A5D2D2A}"/>
              </a:ext>
            </a:extLst>
          </p:cNvPr>
          <p:cNvCxnSpPr>
            <a:cxnSpLocks/>
          </p:cNvCxnSpPr>
          <p:nvPr/>
        </p:nvCxnSpPr>
        <p:spPr>
          <a:xfrm>
            <a:off x="10486049"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8" name="Connettore 1 27">
            <a:extLst>
              <a:ext uri="{FF2B5EF4-FFF2-40B4-BE49-F238E27FC236}">
                <a16:creationId xmlns:a16="http://schemas.microsoft.com/office/drawing/2014/main" id="{EC1D42CE-F235-824F-8AAF-6D1A6E14AC82}"/>
              </a:ext>
            </a:extLst>
          </p:cNvPr>
          <p:cNvCxnSpPr/>
          <p:nvPr/>
        </p:nvCxnSpPr>
        <p:spPr>
          <a:xfrm>
            <a:off x="6096000"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9" name="Date Placeholder 3">
            <a:extLst>
              <a:ext uri="{FF2B5EF4-FFF2-40B4-BE49-F238E27FC236}">
                <a16:creationId xmlns:a16="http://schemas.microsoft.com/office/drawing/2014/main" id="{149A4A4A-1AB7-9344-B193-C80ED06E9320}"/>
              </a:ext>
            </a:extLst>
          </p:cNvPr>
          <p:cNvSpPr>
            <a:spLocks noGrp="1"/>
          </p:cNvSpPr>
          <p:nvPr>
            <p:ph type="dt" sz="half" idx="10"/>
          </p:nvPr>
        </p:nvSpPr>
        <p:spPr>
          <a:xfrm>
            <a:off x="7572737" y="6356351"/>
            <a:ext cx="2743200" cy="365125"/>
          </a:xfrm>
        </p:spPr>
        <p:txBody>
          <a:bodyPr/>
          <a:lstStyle>
            <a:lvl1pPr algn="r">
              <a:defRPr sz="1067">
                <a:solidFill>
                  <a:schemeClr val="tx2"/>
                </a:solidFill>
              </a:defRPr>
            </a:lvl1pPr>
          </a:lstStyle>
          <a:p>
            <a:fld id="{33DD398F-B0B3-4300-93C4-89C30315B7E2}" type="datetime1">
              <a:rPr lang="it-IT" smtClean="0"/>
              <a:t>29/05/2023</a:t>
            </a:fld>
            <a:endParaRPr lang="it-IT" dirty="0"/>
          </a:p>
        </p:txBody>
      </p:sp>
      <p:pic>
        <p:nvPicPr>
          <p:cNvPr id="10" name="Immagine 9">
            <a:extLst>
              <a:ext uri="{FF2B5EF4-FFF2-40B4-BE49-F238E27FC236}">
                <a16:creationId xmlns:a16="http://schemas.microsoft.com/office/drawing/2014/main" id="{65BB8AB6-932E-4B84-96E7-8508835AA9C4}"/>
              </a:ext>
            </a:extLst>
          </p:cNvPr>
          <p:cNvPicPr>
            <a:picLocks noChangeAspect="1"/>
          </p:cNvPicPr>
          <p:nvPr userDrawn="1"/>
        </p:nvPicPr>
        <p:blipFill>
          <a:blip r:embed="rId2"/>
          <a:stretch>
            <a:fillRect/>
          </a:stretch>
        </p:blipFill>
        <p:spPr>
          <a:xfrm>
            <a:off x="843000" y="6367289"/>
            <a:ext cx="1920000" cy="145655"/>
          </a:xfrm>
          <a:prstGeom prst="rect">
            <a:avLst/>
          </a:prstGeom>
        </p:spPr>
      </p:pic>
      <p:cxnSp>
        <p:nvCxnSpPr>
          <p:cNvPr id="11" name="Connettore 1 25">
            <a:extLst>
              <a:ext uri="{FF2B5EF4-FFF2-40B4-BE49-F238E27FC236}">
                <a16:creationId xmlns:a16="http://schemas.microsoft.com/office/drawing/2014/main" id="{EE855465-1CFC-4BF9-A8A9-E2E4B87839C7}"/>
              </a:ext>
            </a:extLst>
          </p:cNvPr>
          <p:cNvCxnSpPr/>
          <p:nvPr userDrawn="1"/>
        </p:nvCxnSpPr>
        <p:spPr>
          <a:xfrm>
            <a:off x="2924697"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Connettore 1 26">
            <a:extLst>
              <a:ext uri="{FF2B5EF4-FFF2-40B4-BE49-F238E27FC236}">
                <a16:creationId xmlns:a16="http://schemas.microsoft.com/office/drawing/2014/main" id="{7F6ACA15-B1CC-44D1-819E-0988CE6660E9}"/>
              </a:ext>
            </a:extLst>
          </p:cNvPr>
          <p:cNvCxnSpPr>
            <a:cxnSpLocks/>
          </p:cNvCxnSpPr>
          <p:nvPr userDrawn="1"/>
        </p:nvCxnSpPr>
        <p:spPr>
          <a:xfrm>
            <a:off x="10486049"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nettore 1 27">
            <a:extLst>
              <a:ext uri="{FF2B5EF4-FFF2-40B4-BE49-F238E27FC236}">
                <a16:creationId xmlns:a16="http://schemas.microsoft.com/office/drawing/2014/main" id="{325CDA8E-BED7-4561-A3DA-7EC6B44D7028}"/>
              </a:ext>
            </a:extLst>
          </p:cNvPr>
          <p:cNvCxnSpPr/>
          <p:nvPr userDrawn="1"/>
        </p:nvCxnSpPr>
        <p:spPr>
          <a:xfrm>
            <a:off x="6096000" y="6356351"/>
            <a:ext cx="0" cy="36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6329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280069"/>
            <a:ext cx="10515600" cy="1325563"/>
          </a:xfrm>
          <a:prstGeom prst="rect">
            <a:avLst/>
          </a:prstGeom>
        </p:spPr>
        <p:txBody>
          <a:bodyPr vert="horz" lIns="0" tIns="0" rIns="0" bIns="0" rtlCol="0" anchor="t" anchorCtr="0">
            <a:normAutofit/>
          </a:bodyPr>
          <a:lstStyle/>
          <a:p>
            <a:r>
              <a:rPr lang="it-IT" dirty="0"/>
              <a:t>Fare clic per modificare lo stile del titolo </a:t>
            </a:r>
            <a:br>
              <a:rPr lang="it-IT" dirty="0"/>
            </a:br>
            <a:r>
              <a:rPr lang="it-IT" dirty="0"/>
              <a:t>dello schema</a:t>
            </a:r>
            <a:endParaRPr lang="en-US" dirty="0"/>
          </a:p>
        </p:txBody>
      </p:sp>
      <p:sp>
        <p:nvSpPr>
          <p:cNvPr id="3" name="Text Placeholder 2"/>
          <p:cNvSpPr>
            <a:spLocks noGrp="1"/>
          </p:cNvSpPr>
          <p:nvPr>
            <p:ph type="body" idx="1"/>
          </p:nvPr>
        </p:nvSpPr>
        <p:spPr>
          <a:xfrm>
            <a:off x="838200" y="1614345"/>
            <a:ext cx="10515600" cy="4351339"/>
          </a:xfrm>
          <a:prstGeom prst="rect">
            <a:avLst/>
          </a:prstGeom>
        </p:spPr>
        <p:txBody>
          <a:bodyPr vert="horz" lIns="0" tIns="0" rIns="0" bIns="0" rtlCol="0" anchor="t" anchorCtr="0">
            <a:normAutofit/>
          </a:bodyPr>
          <a:lstStyle/>
          <a:p>
            <a:pPr lvl="0"/>
            <a:r>
              <a:rPr lang="it-IT" dirty="0"/>
              <a:t>Modifica gli stili del testo dello schema
Secondo livello
Terzo livello
Quarto livello
Quinto livello</a:t>
            </a:r>
            <a:endParaRPr lang="en-US" dirty="0"/>
          </a:p>
        </p:txBody>
      </p:sp>
      <p:sp>
        <p:nvSpPr>
          <p:cNvPr id="4" name="Date Placeholder 3"/>
          <p:cNvSpPr>
            <a:spLocks noGrp="1"/>
          </p:cNvSpPr>
          <p:nvPr>
            <p:ph type="dt" sz="half" idx="2"/>
          </p:nvPr>
        </p:nvSpPr>
        <p:spPr>
          <a:xfrm>
            <a:off x="838200" y="6356351"/>
            <a:ext cx="2743200" cy="365125"/>
          </a:xfrm>
          <a:prstGeom prst="rect">
            <a:avLst/>
          </a:prstGeom>
        </p:spPr>
        <p:txBody>
          <a:bodyPr vert="horz" lIns="0" tIns="0" rIns="0" bIns="0" rtlCol="0" anchor="t" anchorCtr="0"/>
          <a:lstStyle>
            <a:lvl1pPr algn="l">
              <a:defRPr sz="1200">
                <a:solidFill>
                  <a:schemeClr val="tx1">
                    <a:tint val="75000"/>
                  </a:schemeClr>
                </a:solidFill>
              </a:defRPr>
            </a:lvl1pPr>
          </a:lstStyle>
          <a:p>
            <a:fld id="{CA3849B4-59B6-494F-A7EC-0D5EF3ACB05C}" type="datetime1">
              <a:rPr lang="it-IT" smtClean="0"/>
              <a:t>29/05/2023</a:t>
            </a:fld>
            <a:endParaRPr lang="it-IT" dirty="0"/>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0" tIns="0" rIns="0" bIns="0" rtlCol="0" anchor="t" anchorCtr="0"/>
          <a:lstStyle>
            <a:lvl1pPr algn="ctr">
              <a:defRPr sz="1200">
                <a:solidFill>
                  <a:schemeClr val="tx1">
                    <a:tint val="75000"/>
                  </a:schemeClr>
                </a:solidFill>
              </a:defRPr>
            </a:lvl1pPr>
          </a:lstStyle>
          <a:p>
            <a:r>
              <a:rPr lang="it-IT"/>
              <a:t>ESG website – requisiti grafici</a:t>
            </a:r>
            <a:endParaRPr lang="it-IT"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0" tIns="0" rIns="0" bIns="0" rtlCol="0" anchor="t" anchorCtr="0"/>
          <a:lstStyle>
            <a:lvl1pPr algn="r">
              <a:defRPr sz="1200">
                <a:solidFill>
                  <a:schemeClr val="tx1">
                    <a:tint val="75000"/>
                  </a:schemeClr>
                </a:solidFill>
              </a:defRPr>
            </a:lvl1pPr>
          </a:lstStyle>
          <a:p>
            <a:fld id="{A9319F9E-F2D9-FB4E-80B1-3EC196E3728B}" type="slidenum">
              <a:rPr lang="it-IT" smtClean="0"/>
              <a:t>‹N›</a:t>
            </a:fld>
            <a:endParaRPr lang="it-IT" dirty="0"/>
          </a:p>
        </p:txBody>
      </p:sp>
      <p:pic>
        <p:nvPicPr>
          <p:cNvPr id="7" name="Picture 4" descr="https://shop.giuffre.it/media/codazon_cache/flexibletheme/wysiwyg/slider/Banner_Uniti_Italia_1.png">
            <a:extLst>
              <a:ext uri="{FF2B5EF4-FFF2-40B4-BE49-F238E27FC236}">
                <a16:creationId xmlns:a16="http://schemas.microsoft.com/office/drawing/2014/main" id="{B75D62B1-CBD5-4ABB-957F-97C292A7EBAB}"/>
              </a:ext>
            </a:extLst>
          </p:cNvPr>
          <p:cNvPicPr>
            <a:picLocks noChangeAspect="1" noChangeArrowheads="1"/>
          </p:cNvPicPr>
          <p:nvPr userDrawn="1"/>
        </p:nvPicPr>
        <p:blipFill rotWithShape="1">
          <a:blip r:embed="rId45">
            <a:extLst>
              <a:ext uri="{28A0092B-C50C-407E-A947-70E740481C1C}">
                <a14:useLocalDpi xmlns:a14="http://schemas.microsoft.com/office/drawing/2010/main" val="0"/>
              </a:ext>
            </a:extLst>
          </a:blip>
          <a:srcRect l="39524"/>
          <a:stretch/>
        </p:blipFill>
        <p:spPr bwMode="auto">
          <a:xfrm>
            <a:off x="471057" y="5144"/>
            <a:ext cx="11720945" cy="6850677"/>
          </a:xfrm>
          <a:prstGeom prst="rect">
            <a:avLst/>
          </a:prstGeom>
          <a:noFill/>
          <a:extLst>
            <a:ext uri="{909E8E84-426E-40DD-AFC4-6F175D3DCCD1}">
              <a14:hiddenFill xmlns:a14="http://schemas.microsoft.com/office/drawing/2010/main">
                <a:solidFill>
                  <a:srgbClr val="FFFFFF"/>
                </a:solidFill>
              </a14:hiddenFill>
            </a:ext>
          </a:extLst>
        </p:spPr>
      </p:pic>
      <p:sp>
        <p:nvSpPr>
          <p:cNvPr id="8" name="Rettangolo 7">
            <a:extLst>
              <a:ext uri="{FF2B5EF4-FFF2-40B4-BE49-F238E27FC236}">
                <a16:creationId xmlns:a16="http://schemas.microsoft.com/office/drawing/2014/main" id="{44F6A875-1D7A-4CAC-A3A6-D51041AFF8BF}"/>
              </a:ext>
            </a:extLst>
          </p:cNvPr>
          <p:cNvSpPr/>
          <p:nvPr userDrawn="1"/>
        </p:nvSpPr>
        <p:spPr>
          <a:xfrm>
            <a:off x="440085" y="1675586"/>
            <a:ext cx="1071419" cy="26600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2400" dirty="0"/>
          </a:p>
        </p:txBody>
      </p:sp>
      <p:sp>
        <p:nvSpPr>
          <p:cNvPr id="9" name="Rettangolo 8">
            <a:extLst>
              <a:ext uri="{FF2B5EF4-FFF2-40B4-BE49-F238E27FC236}">
                <a16:creationId xmlns:a16="http://schemas.microsoft.com/office/drawing/2014/main" id="{C0B7B40D-D843-444A-97ED-D98A47FB5A50}"/>
              </a:ext>
            </a:extLst>
          </p:cNvPr>
          <p:cNvSpPr/>
          <p:nvPr userDrawn="1"/>
        </p:nvSpPr>
        <p:spPr>
          <a:xfrm>
            <a:off x="0" y="5144"/>
            <a:ext cx="12192000" cy="68477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2400" dirty="0"/>
          </a:p>
        </p:txBody>
      </p:sp>
    </p:spTree>
    <p:extLst>
      <p:ext uri="{BB962C8B-B14F-4D97-AF65-F5344CB8AC3E}">
        <p14:creationId xmlns:p14="http://schemas.microsoft.com/office/powerpoint/2010/main" val="28011583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Lst>
  <p:hf hdr="0" dt="0"/>
  <p:txStyles>
    <p:titleStyle>
      <a:lvl1pPr algn="l" defTabSz="914377" rtl="0" eaLnBrk="1" latinLnBrk="0" hangingPunct="1">
        <a:lnSpc>
          <a:spcPct val="90000"/>
        </a:lnSpc>
        <a:spcBef>
          <a:spcPct val="0"/>
        </a:spcBef>
        <a:buNone/>
        <a:defRPr sz="3200" b="1" kern="1200">
          <a:solidFill>
            <a:schemeClr val="tx2"/>
          </a:solidFill>
          <a:latin typeface="+mn-lt"/>
          <a:ea typeface="+mj-ea"/>
          <a:cs typeface="+mj-cs"/>
        </a:defRPr>
      </a:lvl1pPr>
    </p:titleStyle>
    <p:bodyStyle>
      <a:lvl1pPr marL="228594" indent="-228594" algn="l" defTabSz="914377" rtl="0" eaLnBrk="1" latinLnBrk="0" hangingPunct="1">
        <a:lnSpc>
          <a:spcPct val="90000"/>
        </a:lnSpc>
        <a:spcBef>
          <a:spcPts val="1000"/>
        </a:spcBef>
        <a:buClr>
          <a:schemeClr val="bg2"/>
        </a:buClr>
        <a:buSzPct val="60000"/>
        <a:buFont typeface="Wingdings" pitchFamily="2" charset="2"/>
        <a:buChar char="§"/>
        <a:defRPr sz="1867"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pos="389">
          <p15:clr>
            <a:srgbClr val="F26B43"/>
          </p15:clr>
        </p15:guide>
        <p15:guide id="4" pos="5371">
          <p15:clr>
            <a:srgbClr val="F26B43"/>
          </p15:clr>
        </p15:guide>
        <p15:guide id="5" orient="horz" pos="2922">
          <p15:clr>
            <a:srgbClr val="F26B43"/>
          </p15:clr>
        </p15:guide>
        <p15:guide id="7" orient="horz" pos="75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microsoft.com/office/2018/10/relationships/comments" Target="../comments/modernComment_1020_C8DFDFD.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microsoft.com/office/2018/10/relationships/comments" Target="../comments/modernComment_1021_80459371.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7" Type="http://schemas.microsoft.com/office/2007/relationships/hdphoto" Target="../media/hdphoto1.wdp"/><Relationship Id="rId2" Type="http://schemas.microsoft.com/office/2018/10/relationships/comments" Target="../comments/modernComment_1022_FD40EA50.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microsoft.com/office/2018/10/relationships/comments" Target="../comments/modernComment_1024_358614D1.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8" Type="http://schemas.openxmlformats.org/officeDocument/2006/relationships/slide" Target="slide9.xml"/><Relationship Id="rId3" Type="http://schemas.openxmlformats.org/officeDocument/2006/relationships/slide" Target="slide4.xml"/><Relationship Id="rId7" Type="http://schemas.openxmlformats.org/officeDocument/2006/relationships/slide" Target="slide8.xml"/><Relationship Id="rId12" Type="http://schemas.openxmlformats.org/officeDocument/2006/relationships/slide" Target="slide13.xml"/><Relationship Id="rId2" Type="http://schemas.openxmlformats.org/officeDocument/2006/relationships/slide" Target="slide3.xml"/><Relationship Id="rId1" Type="http://schemas.openxmlformats.org/officeDocument/2006/relationships/slideLayout" Target="../slideLayouts/slideLayout11.xml"/><Relationship Id="rId6" Type="http://schemas.openxmlformats.org/officeDocument/2006/relationships/slide" Target="slide7.xml"/><Relationship Id="rId11" Type="http://schemas.openxmlformats.org/officeDocument/2006/relationships/slide" Target="slide12.xml"/><Relationship Id="rId5" Type="http://schemas.openxmlformats.org/officeDocument/2006/relationships/slide" Target="slide6.xml"/><Relationship Id="rId10" Type="http://schemas.openxmlformats.org/officeDocument/2006/relationships/slide" Target="slide11.xml"/><Relationship Id="rId4" Type="http://schemas.openxmlformats.org/officeDocument/2006/relationships/slide" Target="slide5.xml"/><Relationship Id="rId9" Type="http://schemas.openxmlformats.org/officeDocument/2006/relationships/slide" Target="slide10.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microsoft.com/office/2018/10/relationships/comments" Target="../comments/modernComment_101C_B2B1B32E.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microsoft.com/office/2018/10/relationships/comments" Target="../comments/modernComment_101E_38C5911F.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microsoft.com/office/2018/10/relationships/comments" Target="../comments/modernComment_1027_970B57E5.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3.png"/><Relationship Id="rId2" Type="http://schemas.microsoft.com/office/2018/10/relationships/comments" Target="../comments/modernComment_1028_24A07D44.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microsoft.com/office/2018/10/relationships/comments" Target="../comments/modernComment_101F_207E85D2.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microsoft.com/office/2018/10/relationships/comments" Target="../comments/modernComment_1026_588E3BF5.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8.png"/><Relationship Id="rId7" Type="http://schemas.openxmlformats.org/officeDocument/2006/relationships/image" Target="../media/image15.png"/><Relationship Id="rId2" Type="http://schemas.microsoft.com/office/2018/10/relationships/comments" Target="../comments/modernComment_1023_F83D0DD2.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FDD4AB39-D658-5E3C-705D-FB026C5EE3CF}"/>
              </a:ext>
            </a:extLst>
          </p:cNvPr>
          <p:cNvSpPr>
            <a:spLocks noGrp="1"/>
          </p:cNvSpPr>
          <p:nvPr>
            <p:ph type="title"/>
          </p:nvPr>
        </p:nvSpPr>
        <p:spPr/>
        <p:txBody>
          <a:bodyPr/>
          <a:lstStyle/>
          <a:p>
            <a:r>
              <a:rPr lang="it-IT" dirty="0"/>
              <a:t>ESG website</a:t>
            </a:r>
          </a:p>
        </p:txBody>
      </p:sp>
      <p:sp>
        <p:nvSpPr>
          <p:cNvPr id="8" name="Segnaposto testo 7">
            <a:extLst>
              <a:ext uri="{FF2B5EF4-FFF2-40B4-BE49-F238E27FC236}">
                <a16:creationId xmlns:a16="http://schemas.microsoft.com/office/drawing/2014/main" id="{439B6EAF-B926-0A43-8CC5-70C49C9B2403}"/>
              </a:ext>
            </a:extLst>
          </p:cNvPr>
          <p:cNvSpPr>
            <a:spLocks noGrp="1"/>
          </p:cNvSpPr>
          <p:nvPr>
            <p:ph type="body" sz="quarter" idx="14"/>
          </p:nvPr>
        </p:nvSpPr>
        <p:spPr/>
        <p:txBody>
          <a:bodyPr/>
          <a:lstStyle/>
          <a:p>
            <a:r>
              <a:rPr lang="it-IT" dirty="0"/>
              <a:t>REQUISITI GRAFICI</a:t>
            </a:r>
          </a:p>
        </p:txBody>
      </p:sp>
      <p:sp>
        <p:nvSpPr>
          <p:cNvPr id="5" name="Segnaposto piè di pagina 4">
            <a:extLst>
              <a:ext uri="{FF2B5EF4-FFF2-40B4-BE49-F238E27FC236}">
                <a16:creationId xmlns:a16="http://schemas.microsoft.com/office/drawing/2014/main" id="{5890971A-9D4F-9DF6-C69A-7E6A6BBC09A1}"/>
              </a:ext>
            </a:extLst>
          </p:cNvPr>
          <p:cNvSpPr>
            <a:spLocks noGrp="1"/>
          </p:cNvSpPr>
          <p:nvPr>
            <p:ph type="ftr" sz="quarter" idx="4294967295"/>
          </p:nvPr>
        </p:nvSpPr>
        <p:spPr>
          <a:xfrm>
            <a:off x="0" y="6356350"/>
            <a:ext cx="2400300" cy="365125"/>
          </a:xfrm>
        </p:spPr>
        <p:txBody>
          <a:bodyPr/>
          <a:lstStyle/>
          <a:p>
            <a:r>
              <a:rPr lang="it-IT"/>
              <a:t>ESG website – requisiti grafici</a:t>
            </a:r>
            <a:endParaRPr lang="it-IT" dirty="0"/>
          </a:p>
        </p:txBody>
      </p:sp>
      <p:sp>
        <p:nvSpPr>
          <p:cNvPr id="6" name="Segnaposto numero diapositiva 5">
            <a:extLst>
              <a:ext uri="{FF2B5EF4-FFF2-40B4-BE49-F238E27FC236}">
                <a16:creationId xmlns:a16="http://schemas.microsoft.com/office/drawing/2014/main" id="{FD2D1E78-E2C2-40F9-9315-8CFF038A749B}"/>
              </a:ext>
            </a:extLst>
          </p:cNvPr>
          <p:cNvSpPr>
            <a:spLocks noGrp="1"/>
          </p:cNvSpPr>
          <p:nvPr>
            <p:ph type="sldNum" sz="quarter" idx="4294967295"/>
          </p:nvPr>
        </p:nvSpPr>
        <p:spPr>
          <a:xfrm>
            <a:off x="11328400" y="6356350"/>
            <a:ext cx="863600" cy="365125"/>
          </a:xfrm>
        </p:spPr>
        <p:txBody>
          <a:bodyPr/>
          <a:lstStyle/>
          <a:p>
            <a:fld id="{A9319F9E-F2D9-FB4E-80B1-3EC196E3728B}" type="slidenum">
              <a:rPr lang="it-IT" smtClean="0"/>
              <a:pPr/>
              <a:t>1</a:t>
            </a:fld>
            <a:endParaRPr lang="it-IT" dirty="0"/>
          </a:p>
        </p:txBody>
      </p:sp>
    </p:spTree>
    <p:extLst>
      <p:ext uri="{BB962C8B-B14F-4D97-AF65-F5344CB8AC3E}">
        <p14:creationId xmlns:p14="http://schemas.microsoft.com/office/powerpoint/2010/main" val="15373145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magine 15">
            <a:extLst>
              <a:ext uri="{FF2B5EF4-FFF2-40B4-BE49-F238E27FC236}">
                <a16:creationId xmlns:a16="http://schemas.microsoft.com/office/drawing/2014/main" id="{8D5A3043-5E61-4451-2360-A6FABFB78818}"/>
              </a:ext>
            </a:extLst>
          </p:cNvPr>
          <p:cNvPicPr>
            <a:picLocks noChangeAspect="1"/>
          </p:cNvPicPr>
          <p:nvPr/>
        </p:nvPicPr>
        <p:blipFill rotWithShape="1">
          <a:blip r:embed="rId3"/>
          <a:srcRect l="6182" r="6222"/>
          <a:stretch/>
        </p:blipFill>
        <p:spPr>
          <a:xfrm>
            <a:off x="1984121" y="2040005"/>
            <a:ext cx="9828573" cy="3259874"/>
          </a:xfrm>
          <a:prstGeom prst="rect">
            <a:avLst/>
          </a:prstGeom>
          <a:solidFill>
            <a:srgbClr val="F1F1F1"/>
          </a:solidFill>
          <a:effectLst>
            <a:glow rad="63500">
              <a:schemeClr val="accent3">
                <a:satMod val="175000"/>
                <a:alpha val="40000"/>
              </a:schemeClr>
            </a:glow>
          </a:effectLst>
        </p:spPr>
      </p:pic>
      <p:sp>
        <p:nvSpPr>
          <p:cNvPr id="56" name="Rettangolo con angoli arrotondati 55">
            <a:extLst>
              <a:ext uri="{FF2B5EF4-FFF2-40B4-BE49-F238E27FC236}">
                <a16:creationId xmlns:a16="http://schemas.microsoft.com/office/drawing/2014/main" id="{A50F788C-0EEA-E658-84C6-9263540D6CE3}"/>
              </a:ext>
            </a:extLst>
          </p:cNvPr>
          <p:cNvSpPr/>
          <p:nvPr/>
        </p:nvSpPr>
        <p:spPr>
          <a:xfrm>
            <a:off x="5623703" y="3015968"/>
            <a:ext cx="778267" cy="799624"/>
          </a:xfrm>
          <a:prstGeom prst="roundRect">
            <a:avLst/>
          </a:prstGeom>
          <a:solidFill>
            <a:srgbClr val="F2F4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36" name="Connettore 2 35">
            <a:extLst>
              <a:ext uri="{FF2B5EF4-FFF2-40B4-BE49-F238E27FC236}">
                <a16:creationId xmlns:a16="http://schemas.microsoft.com/office/drawing/2014/main" id="{65821B92-5408-F763-2C71-601884E781AF}"/>
              </a:ext>
            </a:extLst>
          </p:cNvPr>
          <p:cNvCxnSpPr>
            <a:cxnSpLocks/>
          </p:cNvCxnSpPr>
          <p:nvPr/>
        </p:nvCxnSpPr>
        <p:spPr>
          <a:xfrm flipV="1">
            <a:off x="6898406" y="1695450"/>
            <a:ext cx="0" cy="720902"/>
          </a:xfrm>
          <a:prstGeom prst="straightConnector1">
            <a:avLst/>
          </a:prstGeom>
          <a:ln w="28575">
            <a:solidFill>
              <a:srgbClr val="D50960"/>
            </a:solidFill>
            <a:tailEnd type="triangle"/>
          </a:ln>
        </p:spPr>
        <p:style>
          <a:lnRef idx="1">
            <a:schemeClr val="accent1"/>
          </a:lnRef>
          <a:fillRef idx="0">
            <a:schemeClr val="accent1"/>
          </a:fillRef>
          <a:effectRef idx="0">
            <a:schemeClr val="accent1"/>
          </a:effectRef>
          <a:fontRef idx="minor">
            <a:schemeClr val="tx1"/>
          </a:fontRef>
        </p:style>
      </p:cxnSp>
      <p:sp>
        <p:nvSpPr>
          <p:cNvPr id="12" name="Titolo 1">
            <a:extLst>
              <a:ext uri="{FF2B5EF4-FFF2-40B4-BE49-F238E27FC236}">
                <a16:creationId xmlns:a16="http://schemas.microsoft.com/office/drawing/2014/main" id="{16A33B9D-86F8-8490-A12C-973B07007B79}"/>
              </a:ext>
            </a:extLst>
          </p:cNvPr>
          <p:cNvSpPr>
            <a:spLocks noGrp="1"/>
          </p:cNvSpPr>
          <p:nvPr>
            <p:ph type="title"/>
          </p:nvPr>
        </p:nvSpPr>
        <p:spPr>
          <a:xfrm>
            <a:off x="289830" y="204092"/>
            <a:ext cx="9598773" cy="432355"/>
          </a:xfrm>
        </p:spPr>
        <p:txBody>
          <a:bodyPr/>
          <a:lstStyle/>
          <a:p>
            <a:r>
              <a:rPr lang="it-IT" sz="2800" dirty="0"/>
              <a:t>ESG website</a:t>
            </a:r>
          </a:p>
        </p:txBody>
      </p:sp>
      <p:sp>
        <p:nvSpPr>
          <p:cNvPr id="14" name="CasellaDiTesto 13">
            <a:extLst>
              <a:ext uri="{FF2B5EF4-FFF2-40B4-BE49-F238E27FC236}">
                <a16:creationId xmlns:a16="http://schemas.microsoft.com/office/drawing/2014/main" id="{F08DB364-7F66-F903-DA07-08700258F736}"/>
              </a:ext>
            </a:extLst>
          </p:cNvPr>
          <p:cNvSpPr txBox="1"/>
          <p:nvPr/>
        </p:nvSpPr>
        <p:spPr>
          <a:xfrm>
            <a:off x="2237095" y="236497"/>
            <a:ext cx="3973205" cy="320013"/>
          </a:xfrm>
          <a:prstGeom prst="rect">
            <a:avLst/>
          </a:prstGeom>
          <a:solidFill>
            <a:srgbClr val="D50960"/>
          </a:solidFill>
        </p:spPr>
        <p:txBody>
          <a:bodyPr vert="horz" lIns="0" tIns="0" rIns="0" bIns="0" rtlCol="0" anchor="ctr" anchorCtr="0">
            <a:noAutofit/>
          </a:bodyPr>
          <a:lstStyle>
            <a:lvl1pPr defTabSz="914377">
              <a:lnSpc>
                <a:spcPct val="90000"/>
              </a:lnSpc>
              <a:spcBef>
                <a:spcPct val="0"/>
              </a:spcBef>
              <a:buNone/>
              <a:defRPr sz="3200" b="1">
                <a:solidFill>
                  <a:schemeClr val="tx2"/>
                </a:solidFill>
                <a:ea typeface="+mj-ea"/>
                <a:cs typeface="+mj-cs"/>
              </a:defRPr>
            </a:lvl1pPr>
          </a:lstStyle>
          <a:p>
            <a:pPr algn="ctr"/>
            <a:r>
              <a:rPr lang="it-IT" sz="1600" dirty="0">
                <a:solidFill>
                  <a:schemeClr val="bg1"/>
                </a:solidFill>
              </a:rPr>
              <a:t>HOME PAGE – 3° blocco («APPROFONDISCI»)</a:t>
            </a:r>
          </a:p>
        </p:txBody>
      </p:sp>
      <p:sp>
        <p:nvSpPr>
          <p:cNvPr id="10" name="Rettangolo 9">
            <a:extLst>
              <a:ext uri="{FF2B5EF4-FFF2-40B4-BE49-F238E27FC236}">
                <a16:creationId xmlns:a16="http://schemas.microsoft.com/office/drawing/2014/main" id="{6C7C2980-5A19-DC34-8B96-1669A72ADAA7}"/>
              </a:ext>
            </a:extLst>
          </p:cNvPr>
          <p:cNvSpPr/>
          <p:nvPr/>
        </p:nvSpPr>
        <p:spPr>
          <a:xfrm>
            <a:off x="4448676" y="2440806"/>
            <a:ext cx="3185956" cy="542682"/>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Rettangolo 8">
            <a:extLst>
              <a:ext uri="{FF2B5EF4-FFF2-40B4-BE49-F238E27FC236}">
                <a16:creationId xmlns:a16="http://schemas.microsoft.com/office/drawing/2014/main" id="{FEA0C688-F52E-EE12-DF3D-9759FB3343F2}"/>
              </a:ext>
            </a:extLst>
          </p:cNvPr>
          <p:cNvSpPr/>
          <p:nvPr/>
        </p:nvSpPr>
        <p:spPr>
          <a:xfrm>
            <a:off x="5341788" y="2403206"/>
            <a:ext cx="3214837" cy="369332"/>
          </a:xfrm>
          <a:prstGeom prst="rect">
            <a:avLst/>
          </a:prstGeom>
          <a:solidFill>
            <a:srgbClr val="F1F1F1"/>
          </a:solidFill>
        </p:spPr>
        <p:txBody>
          <a:bodyPr wrap="square">
            <a:spAutoFit/>
          </a:bodyPr>
          <a:lstStyle/>
          <a:p>
            <a:pPr algn="ctr"/>
            <a:r>
              <a:rPr lang="it-IT" b="1" i="1" dirty="0">
                <a:solidFill>
                  <a:srgbClr val="143471"/>
                </a:solidFill>
              </a:rPr>
              <a:t>APPROFONDISCI</a:t>
            </a:r>
          </a:p>
        </p:txBody>
      </p:sp>
      <p:sp>
        <p:nvSpPr>
          <p:cNvPr id="11" name="Ovale 10">
            <a:extLst>
              <a:ext uri="{FF2B5EF4-FFF2-40B4-BE49-F238E27FC236}">
                <a16:creationId xmlns:a16="http://schemas.microsoft.com/office/drawing/2014/main" id="{12C9BB4D-82E9-A043-9DCD-55C41E237CE1}"/>
              </a:ext>
            </a:extLst>
          </p:cNvPr>
          <p:cNvSpPr/>
          <p:nvPr/>
        </p:nvSpPr>
        <p:spPr>
          <a:xfrm>
            <a:off x="2026882" y="3707808"/>
            <a:ext cx="360000" cy="360000"/>
          </a:xfrm>
          <a:prstGeom prst="ellipse">
            <a:avLst/>
          </a:prstGeom>
          <a:solidFill>
            <a:schemeClr val="accent1">
              <a:lumMod val="20000"/>
              <a:lumOff val="80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bg1">
                    <a:lumMod val="65000"/>
                  </a:schemeClr>
                </a:solidFill>
              </a:rPr>
              <a:t>&lt;</a:t>
            </a:r>
          </a:p>
        </p:txBody>
      </p:sp>
      <p:sp>
        <p:nvSpPr>
          <p:cNvPr id="13" name="Ovale 12">
            <a:extLst>
              <a:ext uri="{FF2B5EF4-FFF2-40B4-BE49-F238E27FC236}">
                <a16:creationId xmlns:a16="http://schemas.microsoft.com/office/drawing/2014/main" id="{F6101B63-C653-4299-C0FD-ED1228D7E8FB}"/>
              </a:ext>
            </a:extLst>
          </p:cNvPr>
          <p:cNvSpPr/>
          <p:nvPr/>
        </p:nvSpPr>
        <p:spPr>
          <a:xfrm>
            <a:off x="11319522" y="3588902"/>
            <a:ext cx="360000" cy="360000"/>
          </a:xfrm>
          <a:prstGeom prst="ellipse">
            <a:avLst/>
          </a:prstGeom>
          <a:solidFill>
            <a:schemeClr val="accent1">
              <a:lumMod val="20000"/>
              <a:lumOff val="80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bg1">
                    <a:lumMod val="65000"/>
                  </a:schemeClr>
                </a:solidFill>
              </a:rPr>
              <a:t>&gt;</a:t>
            </a:r>
          </a:p>
        </p:txBody>
      </p:sp>
      <p:sp>
        <p:nvSpPr>
          <p:cNvPr id="2" name="Rettangolo 1">
            <a:extLst>
              <a:ext uri="{FF2B5EF4-FFF2-40B4-BE49-F238E27FC236}">
                <a16:creationId xmlns:a16="http://schemas.microsoft.com/office/drawing/2014/main" id="{015A2325-1878-9E85-EABF-427E463E1120}"/>
              </a:ext>
            </a:extLst>
          </p:cNvPr>
          <p:cNvSpPr/>
          <p:nvPr/>
        </p:nvSpPr>
        <p:spPr>
          <a:xfrm>
            <a:off x="6038382" y="2415571"/>
            <a:ext cx="1818640" cy="369332"/>
          </a:xfrm>
          <a:prstGeom prst="rect">
            <a:avLst/>
          </a:prstGeom>
          <a:noFill/>
          <a:ln w="19050">
            <a:solidFill>
              <a:srgbClr val="D509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CasellaDiTesto 2">
            <a:extLst>
              <a:ext uri="{FF2B5EF4-FFF2-40B4-BE49-F238E27FC236}">
                <a16:creationId xmlns:a16="http://schemas.microsoft.com/office/drawing/2014/main" id="{4EDCF508-F544-A91E-A946-DE14982E367B}"/>
              </a:ext>
            </a:extLst>
          </p:cNvPr>
          <p:cNvSpPr txBox="1"/>
          <p:nvPr/>
        </p:nvSpPr>
        <p:spPr>
          <a:xfrm>
            <a:off x="6108640" y="1306978"/>
            <a:ext cx="1513840" cy="276999"/>
          </a:xfrm>
          <a:prstGeom prst="rect">
            <a:avLst/>
          </a:prstGeom>
          <a:solidFill>
            <a:schemeClr val="accent3">
              <a:lumMod val="40000"/>
              <a:lumOff val="60000"/>
            </a:schemeClr>
          </a:solidFill>
          <a:ln>
            <a:noFill/>
          </a:ln>
        </p:spPr>
        <p:txBody>
          <a:bodyPr wrap="square" rtlCol="0">
            <a:spAutoFit/>
          </a:bodyPr>
          <a:lstStyle>
            <a:defPPr>
              <a:defRPr lang="it-IT"/>
            </a:defPPr>
            <a:lvl1pPr algn="ctr">
              <a:defRPr sz="1200">
                <a:solidFill>
                  <a:srgbClr val="D50960"/>
                </a:solidFill>
              </a:defRPr>
            </a:lvl1pPr>
          </a:lstStyle>
          <a:p>
            <a:r>
              <a:rPr lang="it-IT" dirty="0"/>
              <a:t>NOME SEZIONE</a:t>
            </a:r>
          </a:p>
        </p:txBody>
      </p:sp>
      <p:sp>
        <p:nvSpPr>
          <p:cNvPr id="5" name="Rettangolo 4">
            <a:extLst>
              <a:ext uri="{FF2B5EF4-FFF2-40B4-BE49-F238E27FC236}">
                <a16:creationId xmlns:a16="http://schemas.microsoft.com/office/drawing/2014/main" id="{1C7D6017-F628-155D-5EDE-56DD85AB0A25}"/>
              </a:ext>
            </a:extLst>
          </p:cNvPr>
          <p:cNvSpPr/>
          <p:nvPr/>
        </p:nvSpPr>
        <p:spPr>
          <a:xfrm>
            <a:off x="11249318" y="3548788"/>
            <a:ext cx="511127" cy="462029"/>
          </a:xfrm>
          <a:prstGeom prst="rect">
            <a:avLst/>
          </a:prstGeom>
          <a:noFill/>
          <a:ln w="19050">
            <a:solidFill>
              <a:srgbClr val="D509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6" name="Connettore 2 5">
            <a:extLst>
              <a:ext uri="{FF2B5EF4-FFF2-40B4-BE49-F238E27FC236}">
                <a16:creationId xmlns:a16="http://schemas.microsoft.com/office/drawing/2014/main" id="{AFB095C2-CD81-65EB-774B-28E44D71CB66}"/>
              </a:ext>
            </a:extLst>
          </p:cNvPr>
          <p:cNvCxnSpPr>
            <a:cxnSpLocks/>
          </p:cNvCxnSpPr>
          <p:nvPr/>
        </p:nvCxnSpPr>
        <p:spPr>
          <a:xfrm flipV="1">
            <a:off x="11497922" y="1695450"/>
            <a:ext cx="0" cy="1849603"/>
          </a:xfrm>
          <a:prstGeom prst="straightConnector1">
            <a:avLst/>
          </a:prstGeom>
          <a:ln w="28575">
            <a:solidFill>
              <a:srgbClr val="D50960"/>
            </a:solidFill>
            <a:tailEnd type="triangle"/>
          </a:ln>
        </p:spPr>
        <p:style>
          <a:lnRef idx="1">
            <a:schemeClr val="accent1"/>
          </a:lnRef>
          <a:fillRef idx="0">
            <a:schemeClr val="accent1"/>
          </a:fillRef>
          <a:effectRef idx="0">
            <a:schemeClr val="accent1"/>
          </a:effectRef>
          <a:fontRef idx="minor">
            <a:schemeClr val="tx1"/>
          </a:fontRef>
        </p:style>
      </p:cxnSp>
      <p:sp>
        <p:nvSpPr>
          <p:cNvPr id="7" name="CasellaDiTesto 6">
            <a:extLst>
              <a:ext uri="{FF2B5EF4-FFF2-40B4-BE49-F238E27FC236}">
                <a16:creationId xmlns:a16="http://schemas.microsoft.com/office/drawing/2014/main" id="{85EBD57F-93FF-7A49-493E-81A07A37276A}"/>
              </a:ext>
            </a:extLst>
          </p:cNvPr>
          <p:cNvSpPr txBox="1"/>
          <p:nvPr/>
        </p:nvSpPr>
        <p:spPr>
          <a:xfrm>
            <a:off x="10826028" y="1122312"/>
            <a:ext cx="986987" cy="461665"/>
          </a:xfrm>
          <a:prstGeom prst="rect">
            <a:avLst/>
          </a:prstGeom>
          <a:solidFill>
            <a:schemeClr val="accent3">
              <a:lumMod val="40000"/>
              <a:lumOff val="60000"/>
            </a:schemeClr>
          </a:solidFill>
          <a:ln>
            <a:noFill/>
          </a:ln>
        </p:spPr>
        <p:txBody>
          <a:bodyPr wrap="square" rtlCol="0">
            <a:spAutoFit/>
          </a:bodyPr>
          <a:lstStyle>
            <a:defPPr>
              <a:defRPr lang="it-IT"/>
            </a:defPPr>
            <a:lvl1pPr algn="ctr">
              <a:defRPr sz="1200">
                <a:solidFill>
                  <a:srgbClr val="D50960"/>
                </a:solidFill>
              </a:defRPr>
            </a:lvl1pPr>
          </a:lstStyle>
          <a:p>
            <a:r>
              <a:rPr lang="it-IT" dirty="0"/>
              <a:t>Freccette slider</a:t>
            </a:r>
          </a:p>
        </p:txBody>
      </p:sp>
      <p:sp>
        <p:nvSpPr>
          <p:cNvPr id="19" name="Rettangolo 18">
            <a:extLst>
              <a:ext uri="{FF2B5EF4-FFF2-40B4-BE49-F238E27FC236}">
                <a16:creationId xmlns:a16="http://schemas.microsoft.com/office/drawing/2014/main" id="{ABAEDFA3-6E26-9C62-C3FB-040BC3EA94C3}"/>
              </a:ext>
            </a:extLst>
          </p:cNvPr>
          <p:cNvSpPr/>
          <p:nvPr/>
        </p:nvSpPr>
        <p:spPr>
          <a:xfrm>
            <a:off x="3577747" y="3054068"/>
            <a:ext cx="1713241" cy="566363"/>
          </a:xfrm>
          <a:prstGeom prst="rect">
            <a:avLst/>
          </a:prstGeom>
          <a:noFill/>
          <a:ln w="19050">
            <a:solidFill>
              <a:srgbClr val="D509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Rettangolo 19">
            <a:extLst>
              <a:ext uri="{FF2B5EF4-FFF2-40B4-BE49-F238E27FC236}">
                <a16:creationId xmlns:a16="http://schemas.microsoft.com/office/drawing/2014/main" id="{E18067C8-9C0B-5DDC-342E-CEE5C02D8CA5}"/>
              </a:ext>
            </a:extLst>
          </p:cNvPr>
          <p:cNvSpPr/>
          <p:nvPr/>
        </p:nvSpPr>
        <p:spPr>
          <a:xfrm>
            <a:off x="3577747" y="3669470"/>
            <a:ext cx="1713241" cy="311996"/>
          </a:xfrm>
          <a:prstGeom prst="rect">
            <a:avLst/>
          </a:prstGeom>
          <a:solidFill>
            <a:srgbClr val="FFFFFF"/>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Rettangolo 20">
            <a:extLst>
              <a:ext uri="{FF2B5EF4-FFF2-40B4-BE49-F238E27FC236}">
                <a16:creationId xmlns:a16="http://schemas.microsoft.com/office/drawing/2014/main" id="{D2C00F73-CDFE-3CBE-4D67-D1F187DDFAAC}"/>
              </a:ext>
            </a:extLst>
          </p:cNvPr>
          <p:cNvSpPr/>
          <p:nvPr/>
        </p:nvSpPr>
        <p:spPr>
          <a:xfrm>
            <a:off x="3554893" y="3867597"/>
            <a:ext cx="1728057" cy="2641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sz="900" dirty="0">
                <a:solidFill>
                  <a:schemeClr val="bg1">
                    <a:lumMod val="50000"/>
                  </a:schemeClr>
                </a:solidFill>
              </a:rPr>
              <a:t>Marco </a:t>
            </a:r>
            <a:r>
              <a:rPr lang="it-IT" sz="900" dirty="0" err="1">
                <a:solidFill>
                  <a:schemeClr val="bg1">
                    <a:lumMod val="50000"/>
                  </a:schemeClr>
                </a:solidFill>
              </a:rPr>
              <a:t>Peirolo</a:t>
            </a:r>
            <a:r>
              <a:rPr lang="it-IT" sz="900" dirty="0">
                <a:solidFill>
                  <a:schemeClr val="bg1">
                    <a:lumMod val="50000"/>
                  </a:schemeClr>
                </a:solidFill>
              </a:rPr>
              <a:t> - </a:t>
            </a:r>
            <a:r>
              <a:rPr lang="it-IT" sz="900" i="1" dirty="0">
                <a:solidFill>
                  <a:schemeClr val="bg1">
                    <a:lumMod val="50000"/>
                  </a:schemeClr>
                </a:solidFill>
              </a:rPr>
              <a:t>commercialista</a:t>
            </a:r>
          </a:p>
        </p:txBody>
      </p:sp>
      <p:sp>
        <p:nvSpPr>
          <p:cNvPr id="22" name="Rettangolo 21">
            <a:extLst>
              <a:ext uri="{FF2B5EF4-FFF2-40B4-BE49-F238E27FC236}">
                <a16:creationId xmlns:a16="http://schemas.microsoft.com/office/drawing/2014/main" id="{AF822BEE-1674-EE04-42F8-4E5C301D28B9}"/>
              </a:ext>
            </a:extLst>
          </p:cNvPr>
          <p:cNvSpPr/>
          <p:nvPr/>
        </p:nvSpPr>
        <p:spPr>
          <a:xfrm>
            <a:off x="2229156" y="4420624"/>
            <a:ext cx="1935607" cy="29626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t-IT" sz="900" i="1" dirty="0">
              <a:solidFill>
                <a:schemeClr val="bg1">
                  <a:lumMod val="50000"/>
                </a:schemeClr>
              </a:solidFill>
            </a:endParaRPr>
          </a:p>
        </p:txBody>
      </p:sp>
      <p:sp>
        <p:nvSpPr>
          <p:cNvPr id="23" name="Rettangolo 22">
            <a:extLst>
              <a:ext uri="{FF2B5EF4-FFF2-40B4-BE49-F238E27FC236}">
                <a16:creationId xmlns:a16="http://schemas.microsoft.com/office/drawing/2014/main" id="{0B9081A6-C600-94BB-AC64-F86D6E7947A0}"/>
              </a:ext>
            </a:extLst>
          </p:cNvPr>
          <p:cNvSpPr/>
          <p:nvPr/>
        </p:nvSpPr>
        <p:spPr>
          <a:xfrm>
            <a:off x="3577746" y="3892983"/>
            <a:ext cx="1713241" cy="722935"/>
          </a:xfrm>
          <a:prstGeom prst="rect">
            <a:avLst/>
          </a:prstGeom>
          <a:noFill/>
          <a:ln w="19050">
            <a:solidFill>
              <a:srgbClr val="D509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Rettangolo 23">
            <a:extLst>
              <a:ext uri="{FF2B5EF4-FFF2-40B4-BE49-F238E27FC236}">
                <a16:creationId xmlns:a16="http://schemas.microsoft.com/office/drawing/2014/main" id="{94E96AB1-B80D-4230-F4D9-A9CF8B2B57E6}"/>
              </a:ext>
            </a:extLst>
          </p:cNvPr>
          <p:cNvSpPr/>
          <p:nvPr/>
        </p:nvSpPr>
        <p:spPr>
          <a:xfrm>
            <a:off x="3581329" y="4109473"/>
            <a:ext cx="1760459" cy="226003"/>
          </a:xfrm>
          <a:prstGeom prst="rect">
            <a:avLst/>
          </a:prstGeom>
          <a:solidFill>
            <a:srgbClr val="FFFFFF"/>
          </a:solid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sz="900" dirty="0">
                <a:solidFill>
                  <a:schemeClr val="bg1">
                    <a:lumMod val="50000"/>
                  </a:schemeClr>
                </a:solidFill>
              </a:rPr>
              <a:t>18/05/2023</a:t>
            </a:r>
          </a:p>
        </p:txBody>
      </p:sp>
      <p:sp>
        <p:nvSpPr>
          <p:cNvPr id="25" name="Rettangolo con angoli arrotondati 24">
            <a:extLst>
              <a:ext uri="{FF2B5EF4-FFF2-40B4-BE49-F238E27FC236}">
                <a16:creationId xmlns:a16="http://schemas.microsoft.com/office/drawing/2014/main" id="{79F8FAC9-30AA-12D9-DF59-39CFB667DE4E}"/>
              </a:ext>
            </a:extLst>
          </p:cNvPr>
          <p:cNvSpPr/>
          <p:nvPr/>
        </p:nvSpPr>
        <p:spPr>
          <a:xfrm>
            <a:off x="3620137" y="4331689"/>
            <a:ext cx="1509877" cy="1961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900" b="1" dirty="0"/>
              <a:t>LEGGI SU QUOTIDIANOPIÙ</a:t>
            </a:r>
          </a:p>
        </p:txBody>
      </p:sp>
      <p:sp>
        <p:nvSpPr>
          <p:cNvPr id="26" name="CasellaDiTesto 25">
            <a:extLst>
              <a:ext uri="{FF2B5EF4-FFF2-40B4-BE49-F238E27FC236}">
                <a16:creationId xmlns:a16="http://schemas.microsoft.com/office/drawing/2014/main" id="{DC722E84-E339-EE48-03FB-F83593AAC203}"/>
              </a:ext>
            </a:extLst>
          </p:cNvPr>
          <p:cNvSpPr txBox="1"/>
          <p:nvPr/>
        </p:nvSpPr>
        <p:spPr>
          <a:xfrm>
            <a:off x="8139030" y="1122312"/>
            <a:ext cx="1513840" cy="461665"/>
          </a:xfrm>
          <a:prstGeom prst="rect">
            <a:avLst/>
          </a:prstGeom>
          <a:solidFill>
            <a:schemeClr val="accent3">
              <a:lumMod val="40000"/>
              <a:lumOff val="60000"/>
            </a:schemeClr>
          </a:solidFill>
          <a:ln>
            <a:noFill/>
          </a:ln>
        </p:spPr>
        <p:txBody>
          <a:bodyPr wrap="square" rtlCol="0">
            <a:spAutoFit/>
          </a:bodyPr>
          <a:lstStyle>
            <a:defPPr>
              <a:defRPr lang="it-IT"/>
            </a:defPPr>
            <a:lvl1pPr algn="ctr">
              <a:defRPr sz="1200">
                <a:solidFill>
                  <a:srgbClr val="D50960"/>
                </a:solidFill>
              </a:defRPr>
            </a:lvl1pPr>
          </a:lstStyle>
          <a:p>
            <a:r>
              <a:rPr lang="it-IT" dirty="0"/>
              <a:t>Ultimi 3 contenuti selezionati</a:t>
            </a:r>
          </a:p>
        </p:txBody>
      </p:sp>
      <p:cxnSp>
        <p:nvCxnSpPr>
          <p:cNvPr id="27" name="Connettore 2 26">
            <a:extLst>
              <a:ext uri="{FF2B5EF4-FFF2-40B4-BE49-F238E27FC236}">
                <a16:creationId xmlns:a16="http://schemas.microsoft.com/office/drawing/2014/main" id="{6DDD20F0-50B0-C7CF-6240-2A82FFF4D355}"/>
              </a:ext>
            </a:extLst>
          </p:cNvPr>
          <p:cNvCxnSpPr>
            <a:cxnSpLocks/>
          </p:cNvCxnSpPr>
          <p:nvPr/>
        </p:nvCxnSpPr>
        <p:spPr>
          <a:xfrm flipV="1">
            <a:off x="9010250" y="1695450"/>
            <a:ext cx="0" cy="1171922"/>
          </a:xfrm>
          <a:prstGeom prst="straightConnector1">
            <a:avLst/>
          </a:prstGeom>
          <a:ln w="28575">
            <a:solidFill>
              <a:srgbClr val="D50960"/>
            </a:solidFill>
            <a:tailEnd type="triangle"/>
          </a:ln>
        </p:spPr>
        <p:style>
          <a:lnRef idx="1">
            <a:schemeClr val="accent1"/>
          </a:lnRef>
          <a:fillRef idx="0">
            <a:schemeClr val="accent1"/>
          </a:fillRef>
          <a:effectRef idx="0">
            <a:schemeClr val="accent1"/>
          </a:effectRef>
          <a:fontRef idx="minor">
            <a:schemeClr val="tx1"/>
          </a:fontRef>
        </p:style>
      </p:cxnSp>
      <p:sp>
        <p:nvSpPr>
          <p:cNvPr id="30" name="Rettangolo 29">
            <a:extLst>
              <a:ext uri="{FF2B5EF4-FFF2-40B4-BE49-F238E27FC236}">
                <a16:creationId xmlns:a16="http://schemas.microsoft.com/office/drawing/2014/main" id="{9888586D-0D2D-516C-C227-7A44EBFE8335}"/>
              </a:ext>
            </a:extLst>
          </p:cNvPr>
          <p:cNvSpPr/>
          <p:nvPr/>
        </p:nvSpPr>
        <p:spPr>
          <a:xfrm>
            <a:off x="2523915" y="2872109"/>
            <a:ext cx="8658436" cy="2088932"/>
          </a:xfrm>
          <a:prstGeom prst="rect">
            <a:avLst/>
          </a:prstGeom>
          <a:noFill/>
          <a:ln w="19050">
            <a:solidFill>
              <a:srgbClr val="D509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38" name="Connettore 2 37">
            <a:extLst>
              <a:ext uri="{FF2B5EF4-FFF2-40B4-BE49-F238E27FC236}">
                <a16:creationId xmlns:a16="http://schemas.microsoft.com/office/drawing/2014/main" id="{0778A322-B2C8-8F5B-E323-0A564F98CE0F}"/>
              </a:ext>
            </a:extLst>
          </p:cNvPr>
          <p:cNvCxnSpPr>
            <a:cxnSpLocks/>
          </p:cNvCxnSpPr>
          <p:nvPr/>
        </p:nvCxnSpPr>
        <p:spPr>
          <a:xfrm flipH="1">
            <a:off x="1666875" y="3262091"/>
            <a:ext cx="1896056" cy="0"/>
          </a:xfrm>
          <a:prstGeom prst="straightConnector1">
            <a:avLst/>
          </a:prstGeom>
          <a:ln w="28575">
            <a:solidFill>
              <a:srgbClr val="D50960"/>
            </a:solidFill>
            <a:tailEnd type="triangle"/>
          </a:ln>
        </p:spPr>
        <p:style>
          <a:lnRef idx="1">
            <a:schemeClr val="accent1"/>
          </a:lnRef>
          <a:fillRef idx="0">
            <a:schemeClr val="accent1"/>
          </a:fillRef>
          <a:effectRef idx="0">
            <a:schemeClr val="accent1"/>
          </a:effectRef>
          <a:fontRef idx="minor">
            <a:schemeClr val="tx1"/>
          </a:fontRef>
        </p:style>
      </p:cxnSp>
      <p:sp>
        <p:nvSpPr>
          <p:cNvPr id="39" name="CasellaDiTesto 38">
            <a:extLst>
              <a:ext uri="{FF2B5EF4-FFF2-40B4-BE49-F238E27FC236}">
                <a16:creationId xmlns:a16="http://schemas.microsoft.com/office/drawing/2014/main" id="{B0A1E07F-A118-20A2-B952-4183E8029831}"/>
              </a:ext>
            </a:extLst>
          </p:cNvPr>
          <p:cNvSpPr txBox="1"/>
          <p:nvPr/>
        </p:nvSpPr>
        <p:spPr>
          <a:xfrm>
            <a:off x="688591" y="3129189"/>
            <a:ext cx="905266" cy="276999"/>
          </a:xfrm>
          <a:prstGeom prst="rect">
            <a:avLst/>
          </a:prstGeom>
          <a:solidFill>
            <a:schemeClr val="accent3">
              <a:lumMod val="40000"/>
              <a:lumOff val="60000"/>
            </a:schemeClr>
          </a:solidFill>
          <a:ln>
            <a:noFill/>
          </a:ln>
        </p:spPr>
        <p:txBody>
          <a:bodyPr wrap="square" rtlCol="0">
            <a:spAutoFit/>
          </a:bodyPr>
          <a:lstStyle>
            <a:defPPr>
              <a:defRPr lang="it-IT"/>
            </a:defPPr>
            <a:lvl1pPr algn="ctr">
              <a:defRPr sz="1200">
                <a:solidFill>
                  <a:srgbClr val="D50960"/>
                </a:solidFill>
              </a:defRPr>
            </a:lvl1pPr>
          </a:lstStyle>
          <a:p>
            <a:r>
              <a:rPr lang="it-IT" dirty="0"/>
              <a:t>Titolo</a:t>
            </a:r>
          </a:p>
        </p:txBody>
      </p:sp>
      <p:sp>
        <p:nvSpPr>
          <p:cNvPr id="41" name="CasellaDiTesto 40">
            <a:extLst>
              <a:ext uri="{FF2B5EF4-FFF2-40B4-BE49-F238E27FC236}">
                <a16:creationId xmlns:a16="http://schemas.microsoft.com/office/drawing/2014/main" id="{D77C6110-12F5-99FD-A395-E05D65CBF6D6}"/>
              </a:ext>
            </a:extLst>
          </p:cNvPr>
          <p:cNvSpPr txBox="1"/>
          <p:nvPr/>
        </p:nvSpPr>
        <p:spPr>
          <a:xfrm>
            <a:off x="237193" y="3804442"/>
            <a:ext cx="1356664" cy="276999"/>
          </a:xfrm>
          <a:prstGeom prst="rect">
            <a:avLst/>
          </a:prstGeom>
          <a:solidFill>
            <a:schemeClr val="accent3">
              <a:lumMod val="40000"/>
              <a:lumOff val="60000"/>
            </a:schemeClr>
          </a:solidFill>
          <a:ln>
            <a:noFill/>
          </a:ln>
        </p:spPr>
        <p:txBody>
          <a:bodyPr wrap="square" rtlCol="0">
            <a:spAutoFit/>
          </a:bodyPr>
          <a:lstStyle>
            <a:defPPr>
              <a:defRPr lang="it-IT"/>
            </a:defPPr>
            <a:lvl1pPr algn="ctr">
              <a:defRPr sz="1200">
                <a:solidFill>
                  <a:srgbClr val="D50960"/>
                </a:solidFill>
              </a:defRPr>
            </a:lvl1pPr>
          </a:lstStyle>
          <a:p>
            <a:r>
              <a:rPr lang="it-IT" dirty="0"/>
              <a:t>Autore -  Qualifica</a:t>
            </a:r>
          </a:p>
        </p:txBody>
      </p:sp>
      <p:sp>
        <p:nvSpPr>
          <p:cNvPr id="42" name="CasellaDiTesto 41">
            <a:extLst>
              <a:ext uri="{FF2B5EF4-FFF2-40B4-BE49-F238E27FC236}">
                <a16:creationId xmlns:a16="http://schemas.microsoft.com/office/drawing/2014/main" id="{594FFBBB-A345-DC73-3F5D-F275C04C838E}"/>
              </a:ext>
            </a:extLst>
          </p:cNvPr>
          <p:cNvSpPr txBox="1"/>
          <p:nvPr/>
        </p:nvSpPr>
        <p:spPr>
          <a:xfrm>
            <a:off x="200366" y="4135544"/>
            <a:ext cx="1383412" cy="276999"/>
          </a:xfrm>
          <a:prstGeom prst="rect">
            <a:avLst/>
          </a:prstGeom>
          <a:solidFill>
            <a:schemeClr val="accent3">
              <a:lumMod val="40000"/>
              <a:lumOff val="60000"/>
            </a:schemeClr>
          </a:solidFill>
          <a:ln>
            <a:noFill/>
          </a:ln>
        </p:spPr>
        <p:txBody>
          <a:bodyPr wrap="square" rtlCol="0">
            <a:spAutoFit/>
          </a:bodyPr>
          <a:lstStyle>
            <a:defPPr>
              <a:defRPr lang="it-IT"/>
            </a:defPPr>
            <a:lvl1pPr algn="ctr">
              <a:defRPr sz="1200">
                <a:solidFill>
                  <a:srgbClr val="D50960"/>
                </a:solidFill>
              </a:defRPr>
            </a:lvl1pPr>
          </a:lstStyle>
          <a:p>
            <a:r>
              <a:rPr lang="it-IT" dirty="0"/>
              <a:t>Data pubblicazione</a:t>
            </a:r>
          </a:p>
        </p:txBody>
      </p:sp>
      <p:sp>
        <p:nvSpPr>
          <p:cNvPr id="43" name="CasellaDiTesto 42">
            <a:extLst>
              <a:ext uri="{FF2B5EF4-FFF2-40B4-BE49-F238E27FC236}">
                <a16:creationId xmlns:a16="http://schemas.microsoft.com/office/drawing/2014/main" id="{FE6D3838-FB42-F717-DC7A-CA9EE9B64D61}"/>
              </a:ext>
            </a:extLst>
          </p:cNvPr>
          <p:cNvSpPr txBox="1"/>
          <p:nvPr/>
        </p:nvSpPr>
        <p:spPr>
          <a:xfrm>
            <a:off x="3617119" y="5534306"/>
            <a:ext cx="1453723" cy="461665"/>
          </a:xfrm>
          <a:prstGeom prst="rect">
            <a:avLst/>
          </a:prstGeom>
          <a:solidFill>
            <a:schemeClr val="accent3">
              <a:lumMod val="40000"/>
              <a:lumOff val="60000"/>
            </a:schemeClr>
          </a:solidFill>
          <a:ln>
            <a:noFill/>
          </a:ln>
        </p:spPr>
        <p:txBody>
          <a:bodyPr wrap="square" rtlCol="0">
            <a:spAutoFit/>
          </a:bodyPr>
          <a:lstStyle>
            <a:defPPr>
              <a:defRPr lang="it-IT"/>
            </a:defPPr>
            <a:lvl1pPr algn="ctr">
              <a:defRPr sz="1200">
                <a:solidFill>
                  <a:srgbClr val="D50960"/>
                </a:solidFill>
              </a:defRPr>
            </a:lvl1pPr>
          </a:lstStyle>
          <a:p>
            <a:r>
              <a:rPr lang="it-IT" dirty="0"/>
              <a:t>CTA </a:t>
            </a:r>
            <a:r>
              <a:rPr lang="it-IT" dirty="0">
                <a:sym typeface="Wingdings" panose="05000000000000000000" pitchFamily="2" charset="2"/>
              </a:rPr>
              <a:t> link sito di provenienza</a:t>
            </a:r>
            <a:endParaRPr lang="it-IT" dirty="0"/>
          </a:p>
        </p:txBody>
      </p:sp>
      <p:sp>
        <p:nvSpPr>
          <p:cNvPr id="46" name="CasellaDiTesto 45">
            <a:extLst>
              <a:ext uri="{FF2B5EF4-FFF2-40B4-BE49-F238E27FC236}">
                <a16:creationId xmlns:a16="http://schemas.microsoft.com/office/drawing/2014/main" id="{43F9154E-311D-860E-A1CA-836A9498A19B}"/>
              </a:ext>
            </a:extLst>
          </p:cNvPr>
          <p:cNvSpPr txBox="1"/>
          <p:nvPr/>
        </p:nvSpPr>
        <p:spPr>
          <a:xfrm>
            <a:off x="1902372" y="1122312"/>
            <a:ext cx="2589174" cy="461665"/>
          </a:xfrm>
          <a:prstGeom prst="rect">
            <a:avLst/>
          </a:prstGeom>
          <a:solidFill>
            <a:schemeClr val="accent3">
              <a:lumMod val="40000"/>
              <a:lumOff val="60000"/>
            </a:schemeClr>
          </a:solidFill>
          <a:ln>
            <a:noFill/>
          </a:ln>
        </p:spPr>
        <p:txBody>
          <a:bodyPr wrap="square" rtlCol="0">
            <a:spAutoFit/>
          </a:bodyPr>
          <a:lstStyle>
            <a:defPPr>
              <a:defRPr lang="it-IT"/>
            </a:defPPr>
            <a:lvl1pPr algn="ctr">
              <a:defRPr sz="1200">
                <a:solidFill>
                  <a:srgbClr val="D50960"/>
                </a:solidFill>
              </a:defRPr>
            </a:lvl1pPr>
          </a:lstStyle>
          <a:p>
            <a:r>
              <a:rPr lang="it-IT" dirty="0"/>
              <a:t>SOSTITUIRE IMMAGINI CON LOGHI DEI SITI DI PROVENIENZA</a:t>
            </a:r>
          </a:p>
        </p:txBody>
      </p:sp>
      <p:sp>
        <p:nvSpPr>
          <p:cNvPr id="4" name="Segnaposto piè di pagina 4">
            <a:extLst>
              <a:ext uri="{FF2B5EF4-FFF2-40B4-BE49-F238E27FC236}">
                <a16:creationId xmlns:a16="http://schemas.microsoft.com/office/drawing/2014/main" id="{4D913919-9AE0-5FF6-EFD3-886D89188732}"/>
              </a:ext>
            </a:extLst>
          </p:cNvPr>
          <p:cNvSpPr>
            <a:spLocks noGrp="1"/>
          </p:cNvSpPr>
          <p:nvPr>
            <p:ph type="ftr" sz="quarter" idx="11"/>
          </p:nvPr>
        </p:nvSpPr>
        <p:spPr>
          <a:xfrm>
            <a:off x="3525888" y="6356351"/>
            <a:ext cx="2400000" cy="364800"/>
          </a:xfrm>
        </p:spPr>
        <p:txBody>
          <a:bodyPr/>
          <a:lstStyle/>
          <a:p>
            <a:r>
              <a:rPr lang="it-IT" dirty="0"/>
              <a:t>ESG website – requisiti grafici</a:t>
            </a:r>
          </a:p>
        </p:txBody>
      </p:sp>
      <p:sp>
        <p:nvSpPr>
          <p:cNvPr id="8" name="Segnaposto numero diapositiva 7">
            <a:extLst>
              <a:ext uri="{FF2B5EF4-FFF2-40B4-BE49-F238E27FC236}">
                <a16:creationId xmlns:a16="http://schemas.microsoft.com/office/drawing/2014/main" id="{6A2CDBDB-AC64-2424-97F7-EE183A68A241}"/>
              </a:ext>
            </a:extLst>
          </p:cNvPr>
          <p:cNvSpPr>
            <a:spLocks noGrp="1"/>
          </p:cNvSpPr>
          <p:nvPr>
            <p:ph type="sldNum" sz="quarter" idx="12"/>
          </p:nvPr>
        </p:nvSpPr>
        <p:spPr/>
        <p:txBody>
          <a:bodyPr/>
          <a:lstStyle/>
          <a:p>
            <a:fld id="{A9319F9E-F2D9-FB4E-80B1-3EC196E3728B}" type="slidenum">
              <a:rPr lang="it-IT" smtClean="0"/>
              <a:pPr/>
              <a:t>10</a:t>
            </a:fld>
            <a:endParaRPr lang="it-IT" dirty="0"/>
          </a:p>
        </p:txBody>
      </p:sp>
      <p:cxnSp>
        <p:nvCxnSpPr>
          <p:cNvPr id="18" name="Connettore 2 17">
            <a:extLst>
              <a:ext uri="{FF2B5EF4-FFF2-40B4-BE49-F238E27FC236}">
                <a16:creationId xmlns:a16="http://schemas.microsoft.com/office/drawing/2014/main" id="{3BD74B44-02B1-93D5-F835-865D4A5D3E22}"/>
              </a:ext>
            </a:extLst>
          </p:cNvPr>
          <p:cNvCxnSpPr>
            <a:cxnSpLocks/>
          </p:cNvCxnSpPr>
          <p:nvPr/>
        </p:nvCxnSpPr>
        <p:spPr>
          <a:xfrm flipH="1">
            <a:off x="1666875" y="3710985"/>
            <a:ext cx="1896056" cy="0"/>
          </a:xfrm>
          <a:prstGeom prst="straightConnector1">
            <a:avLst/>
          </a:prstGeom>
          <a:ln w="28575">
            <a:solidFill>
              <a:srgbClr val="D5096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ttore 2 27">
            <a:extLst>
              <a:ext uri="{FF2B5EF4-FFF2-40B4-BE49-F238E27FC236}">
                <a16:creationId xmlns:a16="http://schemas.microsoft.com/office/drawing/2014/main" id="{699C4185-C63D-A15C-C36E-F5020476BC30}"/>
              </a:ext>
            </a:extLst>
          </p:cNvPr>
          <p:cNvCxnSpPr>
            <a:cxnSpLocks/>
          </p:cNvCxnSpPr>
          <p:nvPr/>
        </p:nvCxnSpPr>
        <p:spPr>
          <a:xfrm flipH="1">
            <a:off x="1666875" y="3949668"/>
            <a:ext cx="1896056" cy="0"/>
          </a:xfrm>
          <a:prstGeom prst="straightConnector1">
            <a:avLst/>
          </a:prstGeom>
          <a:ln w="28575">
            <a:solidFill>
              <a:srgbClr val="D5096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ttore 2 32">
            <a:extLst>
              <a:ext uri="{FF2B5EF4-FFF2-40B4-BE49-F238E27FC236}">
                <a16:creationId xmlns:a16="http://schemas.microsoft.com/office/drawing/2014/main" id="{B1F87227-C7AC-C9A6-6643-E71B1DCD56C5}"/>
              </a:ext>
            </a:extLst>
          </p:cNvPr>
          <p:cNvCxnSpPr>
            <a:cxnSpLocks/>
          </p:cNvCxnSpPr>
          <p:nvPr/>
        </p:nvCxnSpPr>
        <p:spPr>
          <a:xfrm flipH="1">
            <a:off x="1666875" y="4265016"/>
            <a:ext cx="1896056" cy="0"/>
          </a:xfrm>
          <a:prstGeom prst="straightConnector1">
            <a:avLst/>
          </a:prstGeom>
          <a:ln w="28575">
            <a:solidFill>
              <a:srgbClr val="D5096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ttore 2 46">
            <a:extLst>
              <a:ext uri="{FF2B5EF4-FFF2-40B4-BE49-F238E27FC236}">
                <a16:creationId xmlns:a16="http://schemas.microsoft.com/office/drawing/2014/main" id="{C55FE5C0-0575-DA0B-FC19-760E43FFA7F5}"/>
              </a:ext>
            </a:extLst>
          </p:cNvPr>
          <p:cNvCxnSpPr>
            <a:cxnSpLocks/>
          </p:cNvCxnSpPr>
          <p:nvPr/>
        </p:nvCxnSpPr>
        <p:spPr>
          <a:xfrm>
            <a:off x="4343980" y="4653374"/>
            <a:ext cx="1" cy="833026"/>
          </a:xfrm>
          <a:prstGeom prst="straightConnector1">
            <a:avLst/>
          </a:prstGeom>
          <a:ln w="28575">
            <a:solidFill>
              <a:srgbClr val="D5096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ttore 2 51">
            <a:extLst>
              <a:ext uri="{FF2B5EF4-FFF2-40B4-BE49-F238E27FC236}">
                <a16:creationId xmlns:a16="http://schemas.microsoft.com/office/drawing/2014/main" id="{0ED2385D-C7B8-4E29-CF22-0EAD764F6705}"/>
              </a:ext>
            </a:extLst>
          </p:cNvPr>
          <p:cNvCxnSpPr>
            <a:cxnSpLocks/>
          </p:cNvCxnSpPr>
          <p:nvPr/>
        </p:nvCxnSpPr>
        <p:spPr>
          <a:xfrm flipV="1">
            <a:off x="3097931" y="1695450"/>
            <a:ext cx="0" cy="1358618"/>
          </a:xfrm>
          <a:prstGeom prst="straightConnector1">
            <a:avLst/>
          </a:prstGeom>
          <a:ln w="28575">
            <a:solidFill>
              <a:srgbClr val="D50960"/>
            </a:solidFill>
            <a:tailEnd type="triangle"/>
          </a:ln>
        </p:spPr>
        <p:style>
          <a:lnRef idx="1">
            <a:schemeClr val="accent1"/>
          </a:lnRef>
          <a:fillRef idx="0">
            <a:schemeClr val="accent1"/>
          </a:fillRef>
          <a:effectRef idx="0">
            <a:schemeClr val="accent1"/>
          </a:effectRef>
          <a:fontRef idx="minor">
            <a:schemeClr val="tx1"/>
          </a:fontRef>
        </p:style>
      </p:cxnSp>
      <p:pic>
        <p:nvPicPr>
          <p:cNvPr id="55" name="Immagine 54">
            <a:extLst>
              <a:ext uri="{FF2B5EF4-FFF2-40B4-BE49-F238E27FC236}">
                <a16:creationId xmlns:a16="http://schemas.microsoft.com/office/drawing/2014/main" id="{8D5C22B9-8DC6-CB3B-8BD2-A3CE4A46EC3E}"/>
              </a:ext>
            </a:extLst>
          </p:cNvPr>
          <p:cNvPicPr>
            <a:picLocks noChangeAspect="1"/>
          </p:cNvPicPr>
          <p:nvPr/>
        </p:nvPicPr>
        <p:blipFill>
          <a:blip r:embed="rId4"/>
          <a:stretch>
            <a:fillRect/>
          </a:stretch>
        </p:blipFill>
        <p:spPr>
          <a:xfrm>
            <a:off x="5616045" y="3223347"/>
            <a:ext cx="825624" cy="309057"/>
          </a:xfrm>
          <a:prstGeom prst="rect">
            <a:avLst/>
          </a:prstGeom>
        </p:spPr>
      </p:pic>
    </p:spTree>
    <p:extLst>
      <p:ext uri="{BB962C8B-B14F-4D97-AF65-F5344CB8AC3E}">
        <p14:creationId xmlns:p14="http://schemas.microsoft.com/office/powerpoint/2010/main" val="210632189"/>
      </p:ext>
    </p:extLst>
  </p:cSld>
  <p:clrMapOvr>
    <a:masterClrMapping/>
  </p:clrMapOvr>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asellaDiTesto 47">
            <a:extLst>
              <a:ext uri="{FF2B5EF4-FFF2-40B4-BE49-F238E27FC236}">
                <a16:creationId xmlns:a16="http://schemas.microsoft.com/office/drawing/2014/main" id="{B0B503E9-060F-50AE-AB96-16134BF69EE9}"/>
              </a:ext>
            </a:extLst>
          </p:cNvPr>
          <p:cNvSpPr txBox="1"/>
          <p:nvPr/>
        </p:nvSpPr>
        <p:spPr>
          <a:xfrm>
            <a:off x="4806387" y="733160"/>
            <a:ext cx="2264436" cy="276999"/>
          </a:xfrm>
          <a:prstGeom prst="rect">
            <a:avLst/>
          </a:prstGeom>
          <a:solidFill>
            <a:schemeClr val="accent3">
              <a:lumMod val="40000"/>
              <a:lumOff val="60000"/>
            </a:schemeClr>
          </a:solidFill>
          <a:ln>
            <a:noFill/>
          </a:ln>
        </p:spPr>
        <p:txBody>
          <a:bodyPr wrap="square" rtlCol="0">
            <a:spAutoFit/>
          </a:bodyPr>
          <a:lstStyle>
            <a:defPPr>
              <a:defRPr lang="it-IT"/>
            </a:defPPr>
            <a:lvl1pPr algn="ctr">
              <a:defRPr sz="1200">
                <a:solidFill>
                  <a:srgbClr val="D50960"/>
                </a:solidFill>
              </a:defRPr>
            </a:lvl1pPr>
          </a:lstStyle>
          <a:p>
            <a:r>
              <a:rPr lang="it-IT" dirty="0"/>
              <a:t>3 prodotti selezionati</a:t>
            </a:r>
          </a:p>
        </p:txBody>
      </p:sp>
      <p:sp>
        <p:nvSpPr>
          <p:cNvPr id="12" name="Titolo 1">
            <a:extLst>
              <a:ext uri="{FF2B5EF4-FFF2-40B4-BE49-F238E27FC236}">
                <a16:creationId xmlns:a16="http://schemas.microsoft.com/office/drawing/2014/main" id="{16A33B9D-86F8-8490-A12C-973B07007B79}"/>
              </a:ext>
            </a:extLst>
          </p:cNvPr>
          <p:cNvSpPr>
            <a:spLocks noGrp="1"/>
          </p:cNvSpPr>
          <p:nvPr>
            <p:ph type="title"/>
          </p:nvPr>
        </p:nvSpPr>
        <p:spPr>
          <a:xfrm>
            <a:off x="250682" y="191140"/>
            <a:ext cx="9598773" cy="432355"/>
          </a:xfrm>
        </p:spPr>
        <p:txBody>
          <a:bodyPr/>
          <a:lstStyle/>
          <a:p>
            <a:r>
              <a:rPr lang="it-IT" sz="2800" dirty="0"/>
              <a:t>ESG website</a:t>
            </a:r>
          </a:p>
        </p:txBody>
      </p:sp>
      <p:sp>
        <p:nvSpPr>
          <p:cNvPr id="14" name="CasellaDiTesto 13">
            <a:extLst>
              <a:ext uri="{FF2B5EF4-FFF2-40B4-BE49-F238E27FC236}">
                <a16:creationId xmlns:a16="http://schemas.microsoft.com/office/drawing/2014/main" id="{F08DB364-7F66-F903-DA07-08700258F736}"/>
              </a:ext>
            </a:extLst>
          </p:cNvPr>
          <p:cNvSpPr txBox="1"/>
          <p:nvPr/>
        </p:nvSpPr>
        <p:spPr>
          <a:xfrm>
            <a:off x="2197947" y="223545"/>
            <a:ext cx="3740657" cy="320013"/>
          </a:xfrm>
          <a:prstGeom prst="rect">
            <a:avLst/>
          </a:prstGeom>
          <a:solidFill>
            <a:srgbClr val="D50960"/>
          </a:solidFill>
        </p:spPr>
        <p:txBody>
          <a:bodyPr vert="horz" lIns="0" tIns="0" rIns="0" bIns="0" rtlCol="0" anchor="ctr" anchorCtr="0">
            <a:noAutofit/>
          </a:bodyPr>
          <a:lstStyle>
            <a:lvl1pPr defTabSz="914377">
              <a:lnSpc>
                <a:spcPct val="90000"/>
              </a:lnSpc>
              <a:spcBef>
                <a:spcPct val="0"/>
              </a:spcBef>
              <a:buNone/>
              <a:defRPr sz="3200" b="1">
                <a:solidFill>
                  <a:schemeClr val="tx2"/>
                </a:solidFill>
                <a:ea typeface="+mj-ea"/>
                <a:cs typeface="+mj-cs"/>
              </a:defRPr>
            </a:lvl1pPr>
          </a:lstStyle>
          <a:p>
            <a:pPr algn="ctr"/>
            <a:r>
              <a:rPr lang="it-IT" sz="1600" dirty="0">
                <a:solidFill>
                  <a:schemeClr val="bg1"/>
                </a:solidFill>
              </a:rPr>
              <a:t>HOME PAGE – 4° blocco («SCELTI PER VOI»)</a:t>
            </a:r>
          </a:p>
        </p:txBody>
      </p:sp>
      <p:sp>
        <p:nvSpPr>
          <p:cNvPr id="8" name="Ovale 7">
            <a:extLst>
              <a:ext uri="{FF2B5EF4-FFF2-40B4-BE49-F238E27FC236}">
                <a16:creationId xmlns:a16="http://schemas.microsoft.com/office/drawing/2014/main" id="{469554A7-CCA3-22F0-D8CC-1930D00679A4}"/>
              </a:ext>
            </a:extLst>
          </p:cNvPr>
          <p:cNvSpPr/>
          <p:nvPr/>
        </p:nvSpPr>
        <p:spPr>
          <a:xfrm>
            <a:off x="1598944" y="2962577"/>
            <a:ext cx="360000" cy="360000"/>
          </a:xfrm>
          <a:prstGeom prst="ellipse">
            <a:avLst/>
          </a:prstGeom>
          <a:solidFill>
            <a:schemeClr val="accent1">
              <a:lumMod val="20000"/>
              <a:lumOff val="80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bg1">
                    <a:lumMod val="65000"/>
                  </a:schemeClr>
                </a:solidFill>
              </a:rPr>
              <a:t>&lt;</a:t>
            </a:r>
          </a:p>
        </p:txBody>
      </p:sp>
      <p:pic>
        <p:nvPicPr>
          <p:cNvPr id="6" name="Immagine 5">
            <a:extLst>
              <a:ext uri="{FF2B5EF4-FFF2-40B4-BE49-F238E27FC236}">
                <a16:creationId xmlns:a16="http://schemas.microsoft.com/office/drawing/2014/main" id="{5575A0B2-6C6E-EF89-CAD3-7AE116E2B3A8}"/>
              </a:ext>
            </a:extLst>
          </p:cNvPr>
          <p:cNvPicPr>
            <a:picLocks noChangeAspect="1"/>
          </p:cNvPicPr>
          <p:nvPr/>
        </p:nvPicPr>
        <p:blipFill>
          <a:blip r:embed="rId3"/>
          <a:stretch>
            <a:fillRect/>
          </a:stretch>
        </p:blipFill>
        <p:spPr>
          <a:xfrm>
            <a:off x="4989229" y="1935533"/>
            <a:ext cx="2703762" cy="2851576"/>
          </a:xfrm>
          <a:prstGeom prst="rect">
            <a:avLst/>
          </a:prstGeom>
        </p:spPr>
      </p:pic>
      <p:pic>
        <p:nvPicPr>
          <p:cNvPr id="7" name="Immagine 6" descr="Immagine che contiene testo, schermata, Carattere, design&#10;&#10;Descrizione generata automaticamente">
            <a:extLst>
              <a:ext uri="{FF2B5EF4-FFF2-40B4-BE49-F238E27FC236}">
                <a16:creationId xmlns:a16="http://schemas.microsoft.com/office/drawing/2014/main" id="{19AEB113-FFE8-C51D-41BC-E01E1F2C4C72}"/>
              </a:ext>
            </a:extLst>
          </p:cNvPr>
          <p:cNvPicPr>
            <a:picLocks noChangeAspect="1"/>
          </p:cNvPicPr>
          <p:nvPr/>
        </p:nvPicPr>
        <p:blipFill>
          <a:blip r:embed="rId4"/>
          <a:stretch>
            <a:fillRect/>
          </a:stretch>
        </p:blipFill>
        <p:spPr>
          <a:xfrm>
            <a:off x="7502403" y="1989185"/>
            <a:ext cx="2139763" cy="2555029"/>
          </a:xfrm>
          <a:prstGeom prst="rect">
            <a:avLst/>
          </a:prstGeom>
        </p:spPr>
      </p:pic>
      <p:sp>
        <p:nvSpPr>
          <p:cNvPr id="9" name="Ovale 8">
            <a:extLst>
              <a:ext uri="{FF2B5EF4-FFF2-40B4-BE49-F238E27FC236}">
                <a16:creationId xmlns:a16="http://schemas.microsoft.com/office/drawing/2014/main" id="{9662E820-F5EE-C60F-8DB8-62AE7A840B06}"/>
              </a:ext>
            </a:extLst>
          </p:cNvPr>
          <p:cNvSpPr/>
          <p:nvPr/>
        </p:nvSpPr>
        <p:spPr>
          <a:xfrm>
            <a:off x="10210323" y="3001321"/>
            <a:ext cx="360000" cy="360000"/>
          </a:xfrm>
          <a:prstGeom prst="ellipse">
            <a:avLst/>
          </a:prstGeom>
          <a:solidFill>
            <a:schemeClr val="accent1">
              <a:lumMod val="20000"/>
              <a:lumOff val="80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bg1">
                    <a:lumMod val="65000"/>
                  </a:schemeClr>
                </a:solidFill>
              </a:rPr>
              <a:t>&gt;</a:t>
            </a:r>
          </a:p>
        </p:txBody>
      </p:sp>
      <p:sp>
        <p:nvSpPr>
          <p:cNvPr id="5" name="Rettangolo 4">
            <a:extLst>
              <a:ext uri="{FF2B5EF4-FFF2-40B4-BE49-F238E27FC236}">
                <a16:creationId xmlns:a16="http://schemas.microsoft.com/office/drawing/2014/main" id="{065276DE-56C7-E01C-E760-FE2A348666F7}"/>
              </a:ext>
            </a:extLst>
          </p:cNvPr>
          <p:cNvSpPr/>
          <p:nvPr/>
        </p:nvSpPr>
        <p:spPr>
          <a:xfrm>
            <a:off x="448310" y="1476306"/>
            <a:ext cx="11511273" cy="307777"/>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Immagine 3" descr="Immagine che contiene testo, schermata, Carattere, design&#10;&#10;Descrizione generata automaticamente">
            <a:extLst>
              <a:ext uri="{FF2B5EF4-FFF2-40B4-BE49-F238E27FC236}">
                <a16:creationId xmlns:a16="http://schemas.microsoft.com/office/drawing/2014/main" id="{091782C9-86A7-12B3-BFF4-4FEFB88F80F1}"/>
              </a:ext>
            </a:extLst>
          </p:cNvPr>
          <p:cNvPicPr>
            <a:picLocks noChangeAspect="1"/>
          </p:cNvPicPr>
          <p:nvPr/>
        </p:nvPicPr>
        <p:blipFill>
          <a:blip r:embed="rId4"/>
          <a:stretch>
            <a:fillRect/>
          </a:stretch>
        </p:blipFill>
        <p:spPr>
          <a:xfrm>
            <a:off x="2477200" y="1963285"/>
            <a:ext cx="2139763" cy="2555029"/>
          </a:xfrm>
          <a:prstGeom prst="rect">
            <a:avLst/>
          </a:prstGeom>
        </p:spPr>
      </p:pic>
      <p:sp>
        <p:nvSpPr>
          <p:cNvPr id="10" name="Rettangolo 9">
            <a:extLst>
              <a:ext uri="{FF2B5EF4-FFF2-40B4-BE49-F238E27FC236}">
                <a16:creationId xmlns:a16="http://schemas.microsoft.com/office/drawing/2014/main" id="{021EC03C-F9CB-0136-DD9F-C868C34FB0DE}"/>
              </a:ext>
            </a:extLst>
          </p:cNvPr>
          <p:cNvSpPr/>
          <p:nvPr/>
        </p:nvSpPr>
        <p:spPr>
          <a:xfrm>
            <a:off x="448310" y="4690261"/>
            <a:ext cx="11511273" cy="307777"/>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Rettangolo 1">
            <a:extLst>
              <a:ext uri="{FF2B5EF4-FFF2-40B4-BE49-F238E27FC236}">
                <a16:creationId xmlns:a16="http://schemas.microsoft.com/office/drawing/2014/main" id="{A0761FC1-D708-23B4-2078-720815547D3F}"/>
              </a:ext>
            </a:extLst>
          </p:cNvPr>
          <p:cNvSpPr/>
          <p:nvPr/>
        </p:nvSpPr>
        <p:spPr>
          <a:xfrm>
            <a:off x="2258161" y="1905737"/>
            <a:ext cx="7723339" cy="2784524"/>
          </a:xfrm>
          <a:prstGeom prst="rect">
            <a:avLst/>
          </a:prstGeom>
          <a:noFill/>
          <a:ln w="19050">
            <a:solidFill>
              <a:srgbClr val="D509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36" name="Connettore 2 35">
            <a:extLst>
              <a:ext uri="{FF2B5EF4-FFF2-40B4-BE49-F238E27FC236}">
                <a16:creationId xmlns:a16="http://schemas.microsoft.com/office/drawing/2014/main" id="{65821B92-5408-F763-2C71-601884E781AF}"/>
              </a:ext>
            </a:extLst>
          </p:cNvPr>
          <p:cNvCxnSpPr>
            <a:cxnSpLocks/>
          </p:cNvCxnSpPr>
          <p:nvPr/>
        </p:nvCxnSpPr>
        <p:spPr>
          <a:xfrm flipV="1">
            <a:off x="5938605" y="1162591"/>
            <a:ext cx="0" cy="743146"/>
          </a:xfrm>
          <a:prstGeom prst="straightConnector1">
            <a:avLst/>
          </a:prstGeom>
          <a:ln w="28575">
            <a:solidFill>
              <a:srgbClr val="D50960"/>
            </a:solidFill>
            <a:tailEnd type="triangle"/>
          </a:ln>
        </p:spPr>
        <p:style>
          <a:lnRef idx="1">
            <a:schemeClr val="accent1"/>
          </a:lnRef>
          <a:fillRef idx="0">
            <a:schemeClr val="accent1"/>
          </a:fillRef>
          <a:effectRef idx="0">
            <a:schemeClr val="accent1"/>
          </a:effectRef>
          <a:fontRef idx="minor">
            <a:schemeClr val="tx1"/>
          </a:fontRef>
        </p:style>
      </p:cxnSp>
      <p:sp>
        <p:nvSpPr>
          <p:cNvPr id="11" name="CasellaDiTesto 10">
            <a:extLst>
              <a:ext uri="{FF2B5EF4-FFF2-40B4-BE49-F238E27FC236}">
                <a16:creationId xmlns:a16="http://schemas.microsoft.com/office/drawing/2014/main" id="{2422C3DC-7EFA-5836-EA57-5259FC551968}"/>
              </a:ext>
            </a:extLst>
          </p:cNvPr>
          <p:cNvSpPr txBox="1"/>
          <p:nvPr/>
        </p:nvSpPr>
        <p:spPr>
          <a:xfrm>
            <a:off x="7626329" y="5427420"/>
            <a:ext cx="2049920" cy="461665"/>
          </a:xfrm>
          <a:prstGeom prst="rect">
            <a:avLst/>
          </a:prstGeom>
          <a:solidFill>
            <a:schemeClr val="accent3">
              <a:lumMod val="40000"/>
              <a:lumOff val="60000"/>
            </a:schemeClr>
          </a:solidFill>
          <a:ln>
            <a:noFill/>
          </a:ln>
        </p:spPr>
        <p:txBody>
          <a:bodyPr wrap="square" rtlCol="0">
            <a:spAutoFit/>
          </a:bodyPr>
          <a:lstStyle>
            <a:defPPr>
              <a:defRPr lang="it-IT"/>
            </a:defPPr>
            <a:lvl1pPr algn="ctr">
              <a:defRPr sz="1200">
                <a:solidFill>
                  <a:srgbClr val="D50960"/>
                </a:solidFill>
              </a:defRPr>
            </a:lvl1pPr>
          </a:lstStyle>
          <a:p>
            <a:r>
              <a:rPr lang="it-IT" dirty="0"/>
              <a:t>Link alla pagina del prodotto nello shop</a:t>
            </a:r>
          </a:p>
        </p:txBody>
      </p:sp>
      <p:cxnSp>
        <p:nvCxnSpPr>
          <p:cNvPr id="13" name="Connettore 2 12">
            <a:extLst>
              <a:ext uri="{FF2B5EF4-FFF2-40B4-BE49-F238E27FC236}">
                <a16:creationId xmlns:a16="http://schemas.microsoft.com/office/drawing/2014/main" id="{32B0ABF3-93C7-C428-B650-D8DD463C9409}"/>
              </a:ext>
            </a:extLst>
          </p:cNvPr>
          <p:cNvCxnSpPr>
            <a:cxnSpLocks/>
          </p:cNvCxnSpPr>
          <p:nvPr/>
        </p:nvCxnSpPr>
        <p:spPr>
          <a:xfrm>
            <a:off x="8651289" y="4690261"/>
            <a:ext cx="0" cy="691881"/>
          </a:xfrm>
          <a:prstGeom prst="straightConnector1">
            <a:avLst/>
          </a:prstGeom>
          <a:ln w="28575">
            <a:solidFill>
              <a:srgbClr val="D50960"/>
            </a:solidFill>
            <a:tailEnd type="triangle"/>
          </a:ln>
        </p:spPr>
        <p:style>
          <a:lnRef idx="1">
            <a:schemeClr val="accent1"/>
          </a:lnRef>
          <a:fillRef idx="0">
            <a:schemeClr val="accent1"/>
          </a:fillRef>
          <a:effectRef idx="0">
            <a:schemeClr val="accent1"/>
          </a:effectRef>
          <a:fontRef idx="minor">
            <a:schemeClr val="tx1"/>
          </a:fontRef>
        </p:style>
      </p:cxnSp>
      <p:sp>
        <p:nvSpPr>
          <p:cNvPr id="17" name="CasellaDiTesto 16">
            <a:extLst>
              <a:ext uri="{FF2B5EF4-FFF2-40B4-BE49-F238E27FC236}">
                <a16:creationId xmlns:a16="http://schemas.microsoft.com/office/drawing/2014/main" id="{8D1D41D5-CAA2-F4B6-8C28-C4A6D8CBBA51}"/>
              </a:ext>
            </a:extLst>
          </p:cNvPr>
          <p:cNvSpPr txBox="1"/>
          <p:nvPr/>
        </p:nvSpPr>
        <p:spPr>
          <a:xfrm>
            <a:off x="2236679" y="5425501"/>
            <a:ext cx="2706621" cy="461665"/>
          </a:xfrm>
          <a:prstGeom prst="rect">
            <a:avLst/>
          </a:prstGeom>
          <a:solidFill>
            <a:schemeClr val="accent3">
              <a:lumMod val="40000"/>
              <a:lumOff val="60000"/>
            </a:schemeClr>
          </a:solidFill>
          <a:ln>
            <a:noFill/>
          </a:ln>
        </p:spPr>
        <p:txBody>
          <a:bodyPr wrap="square" rtlCol="0">
            <a:spAutoFit/>
          </a:bodyPr>
          <a:lstStyle>
            <a:defPPr>
              <a:defRPr lang="it-IT"/>
            </a:defPPr>
            <a:lvl1pPr algn="ctr">
              <a:defRPr sz="1200">
                <a:solidFill>
                  <a:srgbClr val="D50960"/>
                </a:solidFill>
              </a:defRPr>
            </a:lvl1pPr>
          </a:lstStyle>
          <a:p>
            <a:r>
              <a:rPr lang="it-IT" dirty="0"/>
              <a:t>Modello di presentazione del prodotto: lo stesso di diritto e giustizia</a:t>
            </a:r>
          </a:p>
        </p:txBody>
      </p:sp>
      <p:cxnSp>
        <p:nvCxnSpPr>
          <p:cNvPr id="18" name="Connettore 2 17">
            <a:extLst>
              <a:ext uri="{FF2B5EF4-FFF2-40B4-BE49-F238E27FC236}">
                <a16:creationId xmlns:a16="http://schemas.microsoft.com/office/drawing/2014/main" id="{375FD10F-F7DB-28A9-19A9-847F814486BC}"/>
              </a:ext>
            </a:extLst>
          </p:cNvPr>
          <p:cNvCxnSpPr>
            <a:cxnSpLocks/>
          </p:cNvCxnSpPr>
          <p:nvPr/>
        </p:nvCxnSpPr>
        <p:spPr>
          <a:xfrm>
            <a:off x="3589990" y="4690261"/>
            <a:ext cx="0" cy="693733"/>
          </a:xfrm>
          <a:prstGeom prst="straightConnector1">
            <a:avLst/>
          </a:prstGeom>
          <a:ln w="28575">
            <a:solidFill>
              <a:srgbClr val="D50960"/>
            </a:solidFill>
            <a:tailEnd type="triangle"/>
          </a:ln>
        </p:spPr>
        <p:style>
          <a:lnRef idx="1">
            <a:schemeClr val="accent1"/>
          </a:lnRef>
          <a:fillRef idx="0">
            <a:schemeClr val="accent1"/>
          </a:fillRef>
          <a:effectRef idx="0">
            <a:schemeClr val="accent1"/>
          </a:effectRef>
          <a:fontRef idx="minor">
            <a:schemeClr val="tx1"/>
          </a:fontRef>
        </p:style>
      </p:cxnSp>
      <p:sp>
        <p:nvSpPr>
          <p:cNvPr id="20" name="Rettangolo 19">
            <a:extLst>
              <a:ext uri="{FF2B5EF4-FFF2-40B4-BE49-F238E27FC236}">
                <a16:creationId xmlns:a16="http://schemas.microsoft.com/office/drawing/2014/main" id="{820B443A-DE3B-FCAB-9CFD-B1BCA83A620D}"/>
              </a:ext>
            </a:extLst>
          </p:cNvPr>
          <p:cNvSpPr/>
          <p:nvPr/>
        </p:nvSpPr>
        <p:spPr>
          <a:xfrm>
            <a:off x="1471522" y="2933055"/>
            <a:ext cx="628244" cy="462029"/>
          </a:xfrm>
          <a:prstGeom prst="rect">
            <a:avLst/>
          </a:prstGeom>
          <a:noFill/>
          <a:ln w="19050">
            <a:solidFill>
              <a:srgbClr val="D509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CasellaDiTesto 21">
            <a:extLst>
              <a:ext uri="{FF2B5EF4-FFF2-40B4-BE49-F238E27FC236}">
                <a16:creationId xmlns:a16="http://schemas.microsoft.com/office/drawing/2014/main" id="{23175063-F80C-49C4-6209-00482D870E80}"/>
              </a:ext>
            </a:extLst>
          </p:cNvPr>
          <p:cNvSpPr txBox="1"/>
          <p:nvPr/>
        </p:nvSpPr>
        <p:spPr>
          <a:xfrm>
            <a:off x="250682" y="2926144"/>
            <a:ext cx="886674" cy="461665"/>
          </a:xfrm>
          <a:prstGeom prst="rect">
            <a:avLst/>
          </a:prstGeom>
          <a:solidFill>
            <a:schemeClr val="accent3">
              <a:lumMod val="40000"/>
              <a:lumOff val="60000"/>
            </a:schemeClr>
          </a:solidFill>
          <a:ln>
            <a:noFill/>
          </a:ln>
        </p:spPr>
        <p:txBody>
          <a:bodyPr wrap="square" rtlCol="0">
            <a:spAutoFit/>
          </a:bodyPr>
          <a:lstStyle>
            <a:defPPr>
              <a:defRPr lang="it-IT"/>
            </a:defPPr>
            <a:lvl1pPr algn="ctr">
              <a:defRPr sz="1200">
                <a:solidFill>
                  <a:srgbClr val="D50960"/>
                </a:solidFill>
              </a:defRPr>
            </a:lvl1pPr>
          </a:lstStyle>
          <a:p>
            <a:r>
              <a:rPr lang="it-IT" dirty="0"/>
              <a:t>Freccette slider</a:t>
            </a:r>
          </a:p>
        </p:txBody>
      </p:sp>
      <p:cxnSp>
        <p:nvCxnSpPr>
          <p:cNvPr id="21" name="Connettore 2 20">
            <a:extLst>
              <a:ext uri="{FF2B5EF4-FFF2-40B4-BE49-F238E27FC236}">
                <a16:creationId xmlns:a16="http://schemas.microsoft.com/office/drawing/2014/main" id="{5E1DDF40-B9B0-22E9-70DA-53FD27A5BE42}"/>
              </a:ext>
            </a:extLst>
          </p:cNvPr>
          <p:cNvCxnSpPr>
            <a:cxnSpLocks/>
            <a:stCxn id="20" idx="1"/>
            <a:endCxn id="22" idx="3"/>
          </p:cNvCxnSpPr>
          <p:nvPr/>
        </p:nvCxnSpPr>
        <p:spPr>
          <a:xfrm flipH="1" flipV="1">
            <a:off x="1137356" y="3156977"/>
            <a:ext cx="334166" cy="7093"/>
          </a:xfrm>
          <a:prstGeom prst="straightConnector1">
            <a:avLst/>
          </a:prstGeom>
          <a:ln w="28575">
            <a:solidFill>
              <a:srgbClr val="D50960"/>
            </a:solidFill>
            <a:tailEnd type="triangle"/>
          </a:ln>
        </p:spPr>
        <p:style>
          <a:lnRef idx="1">
            <a:schemeClr val="accent1"/>
          </a:lnRef>
          <a:fillRef idx="0">
            <a:schemeClr val="accent1"/>
          </a:fillRef>
          <a:effectRef idx="0">
            <a:schemeClr val="accent1"/>
          </a:effectRef>
          <a:fontRef idx="minor">
            <a:schemeClr val="tx1"/>
          </a:fontRef>
        </p:style>
      </p:cxnSp>
      <p:sp>
        <p:nvSpPr>
          <p:cNvPr id="28" name="Rettangolo 27">
            <a:extLst>
              <a:ext uri="{FF2B5EF4-FFF2-40B4-BE49-F238E27FC236}">
                <a16:creationId xmlns:a16="http://schemas.microsoft.com/office/drawing/2014/main" id="{503F2457-2031-150A-DDC5-55AFEA7F21B2}"/>
              </a:ext>
            </a:extLst>
          </p:cNvPr>
          <p:cNvSpPr/>
          <p:nvPr/>
        </p:nvSpPr>
        <p:spPr>
          <a:xfrm>
            <a:off x="10073220" y="2954965"/>
            <a:ext cx="642405" cy="462029"/>
          </a:xfrm>
          <a:prstGeom prst="rect">
            <a:avLst/>
          </a:prstGeom>
          <a:noFill/>
          <a:ln w="19050">
            <a:solidFill>
              <a:srgbClr val="D509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Segnaposto piè di pagina 4">
            <a:extLst>
              <a:ext uri="{FF2B5EF4-FFF2-40B4-BE49-F238E27FC236}">
                <a16:creationId xmlns:a16="http://schemas.microsoft.com/office/drawing/2014/main" id="{0DEA7472-2534-AF42-F553-6FC67D2CC0D7}"/>
              </a:ext>
            </a:extLst>
          </p:cNvPr>
          <p:cNvSpPr>
            <a:spLocks noGrp="1"/>
          </p:cNvSpPr>
          <p:nvPr>
            <p:ph type="ftr" sz="quarter" idx="11"/>
          </p:nvPr>
        </p:nvSpPr>
        <p:spPr>
          <a:xfrm>
            <a:off x="3525888" y="6356351"/>
            <a:ext cx="2400000" cy="364800"/>
          </a:xfrm>
        </p:spPr>
        <p:txBody>
          <a:bodyPr/>
          <a:lstStyle/>
          <a:p>
            <a:r>
              <a:rPr lang="it-IT" dirty="0"/>
              <a:t>ESG website – requisiti grafici</a:t>
            </a:r>
          </a:p>
        </p:txBody>
      </p:sp>
      <p:sp>
        <p:nvSpPr>
          <p:cNvPr id="15" name="Segnaposto numero diapositiva 14">
            <a:extLst>
              <a:ext uri="{FF2B5EF4-FFF2-40B4-BE49-F238E27FC236}">
                <a16:creationId xmlns:a16="http://schemas.microsoft.com/office/drawing/2014/main" id="{668EE4FA-563B-6D7A-5272-BC2F913264B6}"/>
              </a:ext>
            </a:extLst>
          </p:cNvPr>
          <p:cNvSpPr>
            <a:spLocks noGrp="1"/>
          </p:cNvSpPr>
          <p:nvPr>
            <p:ph type="sldNum" sz="quarter" idx="12"/>
          </p:nvPr>
        </p:nvSpPr>
        <p:spPr/>
        <p:txBody>
          <a:bodyPr/>
          <a:lstStyle/>
          <a:p>
            <a:fld id="{A9319F9E-F2D9-FB4E-80B1-3EC196E3728B}" type="slidenum">
              <a:rPr lang="it-IT" smtClean="0"/>
              <a:pPr/>
              <a:t>11</a:t>
            </a:fld>
            <a:endParaRPr lang="it-IT" dirty="0"/>
          </a:p>
        </p:txBody>
      </p:sp>
    </p:spTree>
    <p:extLst>
      <p:ext uri="{BB962C8B-B14F-4D97-AF65-F5344CB8AC3E}">
        <p14:creationId xmlns:p14="http://schemas.microsoft.com/office/powerpoint/2010/main" val="2152043377"/>
      </p:ext>
    </p:extLst>
  </p:cSld>
  <p:clrMapOvr>
    <a:masterClrMapping/>
  </p:clrMapOvr>
  <p:extLst>
    <p:ext uri="{6950BFC3-D8DA-4A85-94F7-54DA5524770B}">
      <p188:commentRel xmlns:p188="http://schemas.microsoft.com/office/powerpoint/2018/8/main" r:id="rId2"/>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olo 1">
            <a:extLst>
              <a:ext uri="{FF2B5EF4-FFF2-40B4-BE49-F238E27FC236}">
                <a16:creationId xmlns:a16="http://schemas.microsoft.com/office/drawing/2014/main" id="{16A33B9D-86F8-8490-A12C-973B07007B79}"/>
              </a:ext>
            </a:extLst>
          </p:cNvPr>
          <p:cNvSpPr>
            <a:spLocks noGrp="1"/>
          </p:cNvSpPr>
          <p:nvPr>
            <p:ph type="title"/>
          </p:nvPr>
        </p:nvSpPr>
        <p:spPr>
          <a:xfrm>
            <a:off x="340260" y="146853"/>
            <a:ext cx="9598773" cy="432355"/>
          </a:xfrm>
        </p:spPr>
        <p:txBody>
          <a:bodyPr/>
          <a:lstStyle/>
          <a:p>
            <a:r>
              <a:rPr lang="it-IT" sz="2800" dirty="0"/>
              <a:t>ESG website</a:t>
            </a:r>
          </a:p>
        </p:txBody>
      </p:sp>
      <p:pic>
        <p:nvPicPr>
          <p:cNvPr id="5" name="Immagine 4">
            <a:extLst>
              <a:ext uri="{FF2B5EF4-FFF2-40B4-BE49-F238E27FC236}">
                <a16:creationId xmlns:a16="http://schemas.microsoft.com/office/drawing/2014/main" id="{E980A524-F47A-C1F5-2F6B-50292ACC03C9}"/>
              </a:ext>
            </a:extLst>
          </p:cNvPr>
          <p:cNvPicPr>
            <a:picLocks noChangeAspect="1"/>
          </p:cNvPicPr>
          <p:nvPr/>
        </p:nvPicPr>
        <p:blipFill>
          <a:blip r:embed="rId3"/>
          <a:stretch>
            <a:fillRect/>
          </a:stretch>
        </p:blipFill>
        <p:spPr>
          <a:xfrm>
            <a:off x="1897675" y="833645"/>
            <a:ext cx="9755187" cy="5333793"/>
          </a:xfrm>
          <a:prstGeom prst="rect">
            <a:avLst/>
          </a:prstGeom>
          <a:solidFill>
            <a:srgbClr val="F1F1F1"/>
          </a:solidFill>
          <a:effectLst>
            <a:glow rad="63500">
              <a:schemeClr val="accent3">
                <a:satMod val="175000"/>
                <a:alpha val="40000"/>
              </a:schemeClr>
            </a:glow>
          </a:effectLst>
        </p:spPr>
      </p:pic>
      <p:sp>
        <p:nvSpPr>
          <p:cNvPr id="2" name="Rettangolo 1">
            <a:extLst>
              <a:ext uri="{FF2B5EF4-FFF2-40B4-BE49-F238E27FC236}">
                <a16:creationId xmlns:a16="http://schemas.microsoft.com/office/drawing/2014/main" id="{7EFCFE89-634B-E9E8-4AC7-DB46C56CEDBB}"/>
              </a:ext>
            </a:extLst>
          </p:cNvPr>
          <p:cNvSpPr/>
          <p:nvPr/>
        </p:nvSpPr>
        <p:spPr>
          <a:xfrm>
            <a:off x="8043242" y="844048"/>
            <a:ext cx="1283827" cy="36932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7950" indent="-107950" algn="ctr">
              <a:buClr>
                <a:srgbClr val="008A3E"/>
              </a:buClr>
              <a:buSzPct val="110000"/>
              <a:buFont typeface="Wingdings" panose="05000000000000000000" pitchFamily="2" charset="2"/>
              <a:buChar char="§"/>
            </a:pPr>
            <a:r>
              <a:rPr lang="it-IT" sz="1050" b="1" dirty="0">
                <a:solidFill>
                  <a:srgbClr val="002060"/>
                </a:solidFill>
              </a:rPr>
              <a:t>ENVIRONMENTAL</a:t>
            </a:r>
          </a:p>
        </p:txBody>
      </p:sp>
      <p:sp>
        <p:nvSpPr>
          <p:cNvPr id="3" name="Rettangolo 2">
            <a:extLst>
              <a:ext uri="{FF2B5EF4-FFF2-40B4-BE49-F238E27FC236}">
                <a16:creationId xmlns:a16="http://schemas.microsoft.com/office/drawing/2014/main" id="{382ECA7D-D607-EB23-E07D-EBBA01A9939A}"/>
              </a:ext>
            </a:extLst>
          </p:cNvPr>
          <p:cNvSpPr/>
          <p:nvPr/>
        </p:nvSpPr>
        <p:spPr>
          <a:xfrm>
            <a:off x="9327069" y="844048"/>
            <a:ext cx="702060" cy="3693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7950" indent="-107950">
              <a:buClr>
                <a:schemeClr val="tx2">
                  <a:lumMod val="60000"/>
                  <a:lumOff val="40000"/>
                </a:schemeClr>
              </a:buClr>
              <a:buSzPct val="110000"/>
              <a:buFont typeface="Wingdings" panose="05000000000000000000" pitchFamily="2" charset="2"/>
              <a:buChar char="§"/>
            </a:pPr>
            <a:r>
              <a:rPr lang="it-IT" sz="1050" b="1" dirty="0">
                <a:solidFill>
                  <a:schemeClr val="accent5">
                    <a:lumMod val="65000"/>
                    <a:lumOff val="35000"/>
                  </a:schemeClr>
                </a:solidFill>
              </a:rPr>
              <a:t>SOCIAL</a:t>
            </a:r>
          </a:p>
        </p:txBody>
      </p:sp>
      <p:sp>
        <p:nvSpPr>
          <p:cNvPr id="4" name="Rettangolo 3">
            <a:extLst>
              <a:ext uri="{FF2B5EF4-FFF2-40B4-BE49-F238E27FC236}">
                <a16:creationId xmlns:a16="http://schemas.microsoft.com/office/drawing/2014/main" id="{9D6B0F56-A469-FEE4-44E7-DE08F10ED9FC}"/>
              </a:ext>
            </a:extLst>
          </p:cNvPr>
          <p:cNvSpPr/>
          <p:nvPr/>
        </p:nvSpPr>
        <p:spPr>
          <a:xfrm>
            <a:off x="10029129" y="844048"/>
            <a:ext cx="1087113" cy="3693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7950" indent="-107950">
              <a:buClr>
                <a:srgbClr val="C00000"/>
              </a:buClr>
              <a:buSzPct val="110000"/>
              <a:buFont typeface="Wingdings" panose="05000000000000000000" pitchFamily="2" charset="2"/>
              <a:buChar char="§"/>
            </a:pPr>
            <a:r>
              <a:rPr lang="it-IT" sz="1050" b="1" dirty="0">
                <a:solidFill>
                  <a:schemeClr val="accent5">
                    <a:lumMod val="65000"/>
                    <a:lumOff val="35000"/>
                  </a:schemeClr>
                </a:solidFill>
              </a:rPr>
              <a:t>GOVERNANCE</a:t>
            </a:r>
          </a:p>
        </p:txBody>
      </p:sp>
      <p:pic>
        <p:nvPicPr>
          <p:cNvPr id="6" name="Immagine 5">
            <a:extLst>
              <a:ext uri="{FF2B5EF4-FFF2-40B4-BE49-F238E27FC236}">
                <a16:creationId xmlns:a16="http://schemas.microsoft.com/office/drawing/2014/main" id="{F1B409AC-F7E2-A099-F91A-E59EA703CD32}"/>
              </a:ext>
            </a:extLst>
          </p:cNvPr>
          <p:cNvPicPr>
            <a:picLocks noChangeAspect="1"/>
          </p:cNvPicPr>
          <p:nvPr/>
        </p:nvPicPr>
        <p:blipFill rotWithShape="1">
          <a:blip r:embed="rId4"/>
          <a:srcRect t="16928" r="58854" b="2446"/>
          <a:stretch/>
        </p:blipFill>
        <p:spPr>
          <a:xfrm>
            <a:off x="1897675" y="844048"/>
            <a:ext cx="3142909" cy="369333"/>
          </a:xfrm>
          <a:prstGeom prst="rect">
            <a:avLst/>
          </a:prstGeom>
        </p:spPr>
      </p:pic>
      <p:pic>
        <p:nvPicPr>
          <p:cNvPr id="7" name="Immagine 6">
            <a:extLst>
              <a:ext uri="{FF2B5EF4-FFF2-40B4-BE49-F238E27FC236}">
                <a16:creationId xmlns:a16="http://schemas.microsoft.com/office/drawing/2014/main" id="{B0589297-9B40-A7EB-6C87-EC6E538A5007}"/>
              </a:ext>
            </a:extLst>
          </p:cNvPr>
          <p:cNvPicPr>
            <a:picLocks noChangeAspect="1"/>
          </p:cNvPicPr>
          <p:nvPr/>
        </p:nvPicPr>
        <p:blipFill>
          <a:blip r:embed="rId5"/>
          <a:stretch>
            <a:fillRect/>
          </a:stretch>
        </p:blipFill>
        <p:spPr>
          <a:xfrm>
            <a:off x="4991329" y="840596"/>
            <a:ext cx="2619372" cy="376237"/>
          </a:xfrm>
          <a:prstGeom prst="rect">
            <a:avLst/>
          </a:prstGeom>
        </p:spPr>
      </p:pic>
      <p:sp>
        <p:nvSpPr>
          <p:cNvPr id="8" name="Rettangolo 7">
            <a:extLst>
              <a:ext uri="{FF2B5EF4-FFF2-40B4-BE49-F238E27FC236}">
                <a16:creationId xmlns:a16="http://schemas.microsoft.com/office/drawing/2014/main" id="{FFCC6F59-E35A-F326-AE85-0282D61BC764}"/>
              </a:ext>
            </a:extLst>
          </p:cNvPr>
          <p:cNvSpPr/>
          <p:nvPr/>
        </p:nvSpPr>
        <p:spPr>
          <a:xfrm>
            <a:off x="2474135" y="1348173"/>
            <a:ext cx="2143760" cy="498800"/>
          </a:xfrm>
          <a:prstGeom prst="rect">
            <a:avLst/>
          </a:prstGeom>
          <a:solidFill>
            <a:srgbClr val="F2F4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008A3E"/>
              </a:buClr>
              <a:buSzPct val="110000"/>
            </a:pPr>
            <a:r>
              <a:rPr lang="it-IT" sz="1400" b="1" dirty="0">
                <a:solidFill>
                  <a:schemeClr val="accent5">
                    <a:lumMod val="65000"/>
                    <a:lumOff val="35000"/>
                  </a:schemeClr>
                </a:solidFill>
              </a:rPr>
              <a:t>ENVIRONMENTAL</a:t>
            </a:r>
          </a:p>
        </p:txBody>
      </p:sp>
      <p:sp>
        <p:nvSpPr>
          <p:cNvPr id="9" name="Rettangolo 8">
            <a:extLst>
              <a:ext uri="{FF2B5EF4-FFF2-40B4-BE49-F238E27FC236}">
                <a16:creationId xmlns:a16="http://schemas.microsoft.com/office/drawing/2014/main" id="{D247B753-4E59-5925-92FF-6A6DFF45D77D}"/>
              </a:ext>
            </a:extLst>
          </p:cNvPr>
          <p:cNvSpPr/>
          <p:nvPr/>
        </p:nvSpPr>
        <p:spPr>
          <a:xfrm>
            <a:off x="2376523" y="1498963"/>
            <a:ext cx="405866" cy="21499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i="1" dirty="0"/>
              <a:t>E</a:t>
            </a:r>
          </a:p>
        </p:txBody>
      </p:sp>
      <p:cxnSp>
        <p:nvCxnSpPr>
          <p:cNvPr id="11" name="Connettore diritto 10">
            <a:extLst>
              <a:ext uri="{FF2B5EF4-FFF2-40B4-BE49-F238E27FC236}">
                <a16:creationId xmlns:a16="http://schemas.microsoft.com/office/drawing/2014/main" id="{C7FFC44B-B61B-3CCF-BD1E-44BDBD7D10D8}"/>
              </a:ext>
            </a:extLst>
          </p:cNvPr>
          <p:cNvCxnSpPr/>
          <p:nvPr/>
        </p:nvCxnSpPr>
        <p:spPr>
          <a:xfrm>
            <a:off x="1897675" y="1914525"/>
            <a:ext cx="9755187"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pic>
        <p:nvPicPr>
          <p:cNvPr id="13" name="Picture 2" descr="Che cosa sono gli ESG (Environmental, Social and Governance) ? - Fonti di  Energia Rinnovabili">
            <a:extLst>
              <a:ext uri="{FF2B5EF4-FFF2-40B4-BE49-F238E27FC236}">
                <a16:creationId xmlns:a16="http://schemas.microsoft.com/office/drawing/2014/main" id="{71B9A72F-92EF-3090-9D6C-854314B3972A}"/>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colorTemperature colorTemp="11200"/>
                    </a14:imgEffect>
                    <a14:imgEffect>
                      <a14:saturation sat="66000"/>
                    </a14:imgEffect>
                  </a14:imgLayer>
                </a14:imgProps>
              </a:ext>
              <a:ext uri="{28A0092B-C50C-407E-A947-70E740481C1C}">
                <a14:useLocalDpi xmlns:a14="http://schemas.microsoft.com/office/drawing/2010/main" val="0"/>
              </a:ext>
            </a:extLst>
          </a:blip>
          <a:srcRect r="15910" b="21080"/>
          <a:stretch/>
        </p:blipFill>
        <p:spPr bwMode="auto">
          <a:xfrm>
            <a:off x="2518496" y="2634988"/>
            <a:ext cx="2836666" cy="1501152"/>
          </a:xfrm>
          <a:prstGeom prst="rect">
            <a:avLst/>
          </a:prstGeom>
          <a:noFill/>
          <a:extLst>
            <a:ext uri="{909E8E84-426E-40DD-AFC4-6F175D3DCCD1}">
              <a14:hiddenFill xmlns:a14="http://schemas.microsoft.com/office/drawing/2010/main">
                <a:solidFill>
                  <a:srgbClr val="FFFFFF"/>
                </a:solidFill>
              </a14:hiddenFill>
            </a:ext>
          </a:extLst>
        </p:spPr>
      </p:pic>
      <p:sp>
        <p:nvSpPr>
          <p:cNvPr id="15" name="Rettangolo 14">
            <a:extLst>
              <a:ext uri="{FF2B5EF4-FFF2-40B4-BE49-F238E27FC236}">
                <a16:creationId xmlns:a16="http://schemas.microsoft.com/office/drawing/2014/main" id="{F3C82938-015F-3179-18B6-CC210B00A6AA}"/>
              </a:ext>
            </a:extLst>
          </p:cNvPr>
          <p:cNvSpPr/>
          <p:nvPr/>
        </p:nvSpPr>
        <p:spPr>
          <a:xfrm>
            <a:off x="4543431" y="2709259"/>
            <a:ext cx="811731" cy="2021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i="1" dirty="0"/>
              <a:t>FOCUS</a:t>
            </a:r>
          </a:p>
        </p:txBody>
      </p:sp>
      <p:sp>
        <p:nvSpPr>
          <p:cNvPr id="16" name="CasellaDiTesto 15">
            <a:extLst>
              <a:ext uri="{FF2B5EF4-FFF2-40B4-BE49-F238E27FC236}">
                <a16:creationId xmlns:a16="http://schemas.microsoft.com/office/drawing/2014/main" id="{4BE4E112-1204-0EB1-C7D5-AA4E1C79B5FE}"/>
              </a:ext>
            </a:extLst>
          </p:cNvPr>
          <p:cNvSpPr txBox="1"/>
          <p:nvPr/>
        </p:nvSpPr>
        <p:spPr>
          <a:xfrm>
            <a:off x="2585558" y="3450091"/>
            <a:ext cx="2448114" cy="538609"/>
          </a:xfrm>
          <a:prstGeom prst="rect">
            <a:avLst/>
          </a:prstGeom>
          <a:solidFill>
            <a:schemeClr val="bg1">
              <a:lumMod val="95000"/>
              <a:alpha val="73000"/>
            </a:schemeClr>
          </a:solidFill>
        </p:spPr>
        <p:txBody>
          <a:bodyPr wrap="square">
            <a:spAutoFit/>
          </a:bodyPr>
          <a:lstStyle>
            <a:defPPr>
              <a:defRPr lang="it-IT"/>
            </a:defPPr>
            <a:lvl1pPr>
              <a:defRPr sz="1600" b="1">
                <a:solidFill>
                  <a:srgbClr val="002060"/>
                </a:solidFill>
              </a:defRPr>
            </a:lvl1pPr>
          </a:lstStyle>
          <a:p>
            <a:r>
              <a:rPr lang="it-IT" sz="1000" dirty="0"/>
              <a:t>La rendicontazione ESG: come impostarla</a:t>
            </a:r>
          </a:p>
          <a:p>
            <a:endParaRPr lang="it-IT" sz="900" dirty="0"/>
          </a:p>
          <a:p>
            <a:r>
              <a:rPr lang="it-IT" sz="1000" dirty="0"/>
              <a:t>di Marco </a:t>
            </a:r>
            <a:r>
              <a:rPr lang="it-IT" sz="1000" dirty="0" err="1"/>
              <a:t>Peirolo</a:t>
            </a:r>
            <a:r>
              <a:rPr lang="it-IT" sz="1000" dirty="0"/>
              <a:t> - commercialista</a:t>
            </a:r>
          </a:p>
        </p:txBody>
      </p:sp>
      <p:sp>
        <p:nvSpPr>
          <p:cNvPr id="10" name="CasellaDiTesto 9">
            <a:extLst>
              <a:ext uri="{FF2B5EF4-FFF2-40B4-BE49-F238E27FC236}">
                <a16:creationId xmlns:a16="http://schemas.microsoft.com/office/drawing/2014/main" id="{BDC920BD-50B8-746C-ABC9-9F903F4EA2C1}"/>
              </a:ext>
            </a:extLst>
          </p:cNvPr>
          <p:cNvSpPr txBox="1"/>
          <p:nvPr/>
        </p:nvSpPr>
        <p:spPr>
          <a:xfrm>
            <a:off x="2287526" y="179258"/>
            <a:ext cx="2379499" cy="326201"/>
          </a:xfrm>
          <a:prstGeom prst="rect">
            <a:avLst/>
          </a:prstGeom>
          <a:solidFill>
            <a:srgbClr val="D50960"/>
          </a:solidFill>
        </p:spPr>
        <p:txBody>
          <a:bodyPr vert="horz" lIns="0" tIns="0" rIns="0" bIns="0" rtlCol="0" anchor="ctr" anchorCtr="0">
            <a:noAutofit/>
          </a:bodyPr>
          <a:lstStyle>
            <a:lvl1pPr defTabSz="914377">
              <a:lnSpc>
                <a:spcPct val="90000"/>
              </a:lnSpc>
              <a:spcBef>
                <a:spcPct val="0"/>
              </a:spcBef>
              <a:buNone/>
              <a:defRPr sz="3200" b="1">
                <a:solidFill>
                  <a:schemeClr val="tx2"/>
                </a:solidFill>
                <a:ea typeface="+mj-ea"/>
                <a:cs typeface="+mj-cs"/>
              </a:defRPr>
            </a:lvl1pPr>
          </a:lstStyle>
          <a:p>
            <a:pPr algn="ctr"/>
            <a:r>
              <a:rPr lang="it-IT" sz="1600" dirty="0">
                <a:solidFill>
                  <a:schemeClr val="bg1"/>
                </a:solidFill>
              </a:rPr>
              <a:t>PAGINA AREA/ARCHIVIO</a:t>
            </a:r>
          </a:p>
        </p:txBody>
      </p:sp>
      <p:sp>
        <p:nvSpPr>
          <p:cNvPr id="17" name="Rettangolo 16">
            <a:extLst>
              <a:ext uri="{FF2B5EF4-FFF2-40B4-BE49-F238E27FC236}">
                <a16:creationId xmlns:a16="http://schemas.microsoft.com/office/drawing/2014/main" id="{364B091F-5461-02B3-5E40-20801622AF62}"/>
              </a:ext>
            </a:extLst>
          </p:cNvPr>
          <p:cNvSpPr/>
          <p:nvPr/>
        </p:nvSpPr>
        <p:spPr>
          <a:xfrm>
            <a:off x="2579456" y="2692993"/>
            <a:ext cx="405866" cy="21499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i="1" dirty="0"/>
              <a:t>E</a:t>
            </a:r>
          </a:p>
        </p:txBody>
      </p:sp>
      <p:sp>
        <p:nvSpPr>
          <p:cNvPr id="19" name="CasellaDiTesto 18">
            <a:extLst>
              <a:ext uri="{FF2B5EF4-FFF2-40B4-BE49-F238E27FC236}">
                <a16:creationId xmlns:a16="http://schemas.microsoft.com/office/drawing/2014/main" id="{1D0EEF1D-F990-D034-1F98-97733CBBB66C}"/>
              </a:ext>
            </a:extLst>
          </p:cNvPr>
          <p:cNvSpPr txBox="1"/>
          <p:nvPr/>
        </p:nvSpPr>
        <p:spPr>
          <a:xfrm>
            <a:off x="5992563" y="2557123"/>
            <a:ext cx="2394676" cy="461665"/>
          </a:xfrm>
          <a:prstGeom prst="rect">
            <a:avLst/>
          </a:prstGeom>
          <a:solidFill>
            <a:schemeClr val="accent3">
              <a:lumMod val="40000"/>
              <a:lumOff val="60000"/>
            </a:schemeClr>
          </a:solidFill>
          <a:ln>
            <a:noFill/>
          </a:ln>
        </p:spPr>
        <p:txBody>
          <a:bodyPr wrap="square" rtlCol="0">
            <a:spAutoFit/>
          </a:bodyPr>
          <a:lstStyle>
            <a:defPPr>
              <a:defRPr lang="it-IT"/>
            </a:defPPr>
            <a:lvl1pPr algn="ctr">
              <a:defRPr sz="1200">
                <a:solidFill>
                  <a:srgbClr val="D50960"/>
                </a:solidFill>
              </a:defRPr>
            </a:lvl1pPr>
          </a:lstStyle>
          <a:p>
            <a:r>
              <a:rPr lang="it-IT" dirty="0"/>
              <a:t>LABEL – che identifica la tipologia di contenuto</a:t>
            </a:r>
          </a:p>
        </p:txBody>
      </p:sp>
      <p:sp>
        <p:nvSpPr>
          <p:cNvPr id="20" name="Rettangolo 19">
            <a:extLst>
              <a:ext uri="{FF2B5EF4-FFF2-40B4-BE49-F238E27FC236}">
                <a16:creationId xmlns:a16="http://schemas.microsoft.com/office/drawing/2014/main" id="{9D124D24-3496-2B83-C75E-C9292E16892C}"/>
              </a:ext>
            </a:extLst>
          </p:cNvPr>
          <p:cNvSpPr/>
          <p:nvPr/>
        </p:nvSpPr>
        <p:spPr>
          <a:xfrm>
            <a:off x="4446705" y="2624337"/>
            <a:ext cx="987327" cy="358205"/>
          </a:xfrm>
          <a:prstGeom prst="rect">
            <a:avLst/>
          </a:prstGeom>
          <a:noFill/>
          <a:ln w="19050">
            <a:solidFill>
              <a:srgbClr val="D509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CasellaDiTesto 22">
            <a:extLst>
              <a:ext uri="{FF2B5EF4-FFF2-40B4-BE49-F238E27FC236}">
                <a16:creationId xmlns:a16="http://schemas.microsoft.com/office/drawing/2014/main" id="{ADFF6351-20E9-EA5A-AF98-82D871B23B7C}"/>
              </a:ext>
            </a:extLst>
          </p:cNvPr>
          <p:cNvSpPr txBox="1"/>
          <p:nvPr/>
        </p:nvSpPr>
        <p:spPr>
          <a:xfrm>
            <a:off x="146517" y="2099031"/>
            <a:ext cx="1308146" cy="830997"/>
          </a:xfrm>
          <a:prstGeom prst="rect">
            <a:avLst/>
          </a:prstGeom>
          <a:solidFill>
            <a:schemeClr val="accent3">
              <a:lumMod val="40000"/>
              <a:lumOff val="60000"/>
            </a:schemeClr>
          </a:solidFill>
          <a:ln>
            <a:noFill/>
          </a:ln>
        </p:spPr>
        <p:txBody>
          <a:bodyPr wrap="square" rtlCol="0">
            <a:spAutoFit/>
          </a:bodyPr>
          <a:lstStyle>
            <a:defPPr>
              <a:defRPr lang="it-IT"/>
            </a:defPPr>
            <a:lvl1pPr algn="ctr">
              <a:defRPr sz="1200">
                <a:solidFill>
                  <a:srgbClr val="D50960"/>
                </a:solidFill>
              </a:defRPr>
            </a:lvl1pPr>
          </a:lstStyle>
          <a:p>
            <a:r>
              <a:rPr lang="it-IT" dirty="0"/>
              <a:t>LABEL CALSSIFICAZIONE – </a:t>
            </a:r>
          </a:p>
          <a:p>
            <a:r>
              <a:rPr lang="it-IT" dirty="0"/>
              <a:t>E-S-G</a:t>
            </a:r>
          </a:p>
        </p:txBody>
      </p:sp>
      <p:sp>
        <p:nvSpPr>
          <p:cNvPr id="25" name="Rettangolo 24">
            <a:extLst>
              <a:ext uri="{FF2B5EF4-FFF2-40B4-BE49-F238E27FC236}">
                <a16:creationId xmlns:a16="http://schemas.microsoft.com/office/drawing/2014/main" id="{C6281D2D-9BC1-B4A3-AC03-8594C3BA2659}"/>
              </a:ext>
            </a:extLst>
          </p:cNvPr>
          <p:cNvSpPr/>
          <p:nvPr/>
        </p:nvSpPr>
        <p:spPr>
          <a:xfrm>
            <a:off x="2542648" y="2613649"/>
            <a:ext cx="572216" cy="352344"/>
          </a:xfrm>
          <a:prstGeom prst="rect">
            <a:avLst/>
          </a:prstGeom>
          <a:noFill/>
          <a:ln w="28575">
            <a:solidFill>
              <a:srgbClr val="D509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26" name="Connettore 2 25">
            <a:extLst>
              <a:ext uri="{FF2B5EF4-FFF2-40B4-BE49-F238E27FC236}">
                <a16:creationId xmlns:a16="http://schemas.microsoft.com/office/drawing/2014/main" id="{8FF1E510-E6F7-64B3-3C37-9AE64E41E5FB}"/>
              </a:ext>
            </a:extLst>
          </p:cNvPr>
          <p:cNvCxnSpPr>
            <a:cxnSpLocks/>
            <a:stCxn id="25" idx="1"/>
          </p:cNvCxnSpPr>
          <p:nvPr/>
        </p:nvCxnSpPr>
        <p:spPr>
          <a:xfrm flipH="1" flipV="1">
            <a:off x="1491471" y="2787345"/>
            <a:ext cx="1051177" cy="2476"/>
          </a:xfrm>
          <a:prstGeom prst="straightConnector1">
            <a:avLst/>
          </a:prstGeom>
          <a:ln w="19050">
            <a:solidFill>
              <a:srgbClr val="D50960"/>
            </a:solidFill>
            <a:tailEnd type="triangle"/>
          </a:ln>
        </p:spPr>
        <p:style>
          <a:lnRef idx="1">
            <a:schemeClr val="accent1"/>
          </a:lnRef>
          <a:fillRef idx="0">
            <a:schemeClr val="accent1"/>
          </a:fillRef>
          <a:effectRef idx="0">
            <a:schemeClr val="accent1"/>
          </a:effectRef>
          <a:fontRef idx="minor">
            <a:schemeClr val="tx1"/>
          </a:fontRef>
        </p:style>
      </p:cxnSp>
      <p:sp>
        <p:nvSpPr>
          <p:cNvPr id="1025" name="Rettangolo 1024">
            <a:extLst>
              <a:ext uri="{FF2B5EF4-FFF2-40B4-BE49-F238E27FC236}">
                <a16:creationId xmlns:a16="http://schemas.microsoft.com/office/drawing/2014/main" id="{489A4A73-112B-E9F6-6742-78FE4F40FDFB}"/>
              </a:ext>
            </a:extLst>
          </p:cNvPr>
          <p:cNvSpPr/>
          <p:nvPr/>
        </p:nvSpPr>
        <p:spPr>
          <a:xfrm>
            <a:off x="2835132" y="1434870"/>
            <a:ext cx="1465137" cy="359026"/>
          </a:xfrm>
          <a:prstGeom prst="rect">
            <a:avLst/>
          </a:prstGeom>
          <a:noFill/>
          <a:ln w="19050">
            <a:solidFill>
              <a:srgbClr val="D509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27" name="CasellaDiTesto 1026">
            <a:extLst>
              <a:ext uri="{FF2B5EF4-FFF2-40B4-BE49-F238E27FC236}">
                <a16:creationId xmlns:a16="http://schemas.microsoft.com/office/drawing/2014/main" id="{5E3725FD-E029-89CB-710A-31C09825FF4B}"/>
              </a:ext>
            </a:extLst>
          </p:cNvPr>
          <p:cNvSpPr txBox="1"/>
          <p:nvPr/>
        </p:nvSpPr>
        <p:spPr>
          <a:xfrm>
            <a:off x="146517" y="1278533"/>
            <a:ext cx="1384277" cy="646331"/>
          </a:xfrm>
          <a:prstGeom prst="rect">
            <a:avLst/>
          </a:prstGeom>
          <a:solidFill>
            <a:schemeClr val="accent3">
              <a:lumMod val="40000"/>
              <a:lumOff val="60000"/>
            </a:schemeClr>
          </a:solidFill>
          <a:ln>
            <a:noFill/>
          </a:ln>
        </p:spPr>
        <p:txBody>
          <a:bodyPr wrap="square" rtlCol="0">
            <a:spAutoFit/>
          </a:bodyPr>
          <a:lstStyle>
            <a:defPPr>
              <a:defRPr lang="it-IT"/>
            </a:defPPr>
            <a:lvl1pPr algn="ctr">
              <a:defRPr sz="1200">
                <a:solidFill>
                  <a:srgbClr val="D50960"/>
                </a:solidFill>
              </a:defRPr>
            </a:lvl1pPr>
          </a:lstStyle>
          <a:p>
            <a:r>
              <a:rPr lang="it-IT" dirty="0"/>
              <a:t>LABEL CLASSIFICAZIONE - </a:t>
            </a:r>
          </a:p>
          <a:p>
            <a:r>
              <a:rPr lang="it-IT" dirty="0"/>
              <a:t>E-S-G</a:t>
            </a:r>
          </a:p>
        </p:txBody>
      </p:sp>
      <p:sp>
        <p:nvSpPr>
          <p:cNvPr id="1028" name="Rettangolo 1027">
            <a:extLst>
              <a:ext uri="{FF2B5EF4-FFF2-40B4-BE49-F238E27FC236}">
                <a16:creationId xmlns:a16="http://schemas.microsoft.com/office/drawing/2014/main" id="{F93A546B-6F13-CD76-0E88-021A283CB3B9}"/>
              </a:ext>
            </a:extLst>
          </p:cNvPr>
          <p:cNvSpPr/>
          <p:nvPr/>
        </p:nvSpPr>
        <p:spPr>
          <a:xfrm>
            <a:off x="2262916" y="1434870"/>
            <a:ext cx="572216" cy="352344"/>
          </a:xfrm>
          <a:prstGeom prst="rect">
            <a:avLst/>
          </a:prstGeom>
          <a:noFill/>
          <a:ln w="19050">
            <a:solidFill>
              <a:srgbClr val="D509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029" name="Connettore 2 1028">
            <a:extLst>
              <a:ext uri="{FF2B5EF4-FFF2-40B4-BE49-F238E27FC236}">
                <a16:creationId xmlns:a16="http://schemas.microsoft.com/office/drawing/2014/main" id="{0627F50B-0E8F-287F-3994-FAD2D16810EC}"/>
              </a:ext>
            </a:extLst>
          </p:cNvPr>
          <p:cNvCxnSpPr>
            <a:cxnSpLocks/>
          </p:cNvCxnSpPr>
          <p:nvPr/>
        </p:nvCxnSpPr>
        <p:spPr>
          <a:xfrm flipH="1" flipV="1">
            <a:off x="1559369" y="1601699"/>
            <a:ext cx="659956" cy="1"/>
          </a:xfrm>
          <a:prstGeom prst="straightConnector1">
            <a:avLst/>
          </a:prstGeom>
          <a:ln w="19050">
            <a:solidFill>
              <a:srgbClr val="D50960"/>
            </a:solidFill>
            <a:tailEnd type="triangle"/>
          </a:ln>
        </p:spPr>
        <p:style>
          <a:lnRef idx="1">
            <a:schemeClr val="accent1"/>
          </a:lnRef>
          <a:fillRef idx="0">
            <a:schemeClr val="accent1"/>
          </a:fillRef>
          <a:effectRef idx="0">
            <a:schemeClr val="accent1"/>
          </a:effectRef>
          <a:fontRef idx="minor">
            <a:schemeClr val="tx1"/>
          </a:fontRef>
        </p:style>
      </p:cxnSp>
      <p:sp>
        <p:nvSpPr>
          <p:cNvPr id="1036" name="Rettangolo 1035">
            <a:extLst>
              <a:ext uri="{FF2B5EF4-FFF2-40B4-BE49-F238E27FC236}">
                <a16:creationId xmlns:a16="http://schemas.microsoft.com/office/drawing/2014/main" id="{E5453C42-8F47-6E4A-ECB4-65C21B42FDCE}"/>
              </a:ext>
            </a:extLst>
          </p:cNvPr>
          <p:cNvSpPr/>
          <p:nvPr/>
        </p:nvSpPr>
        <p:spPr>
          <a:xfrm>
            <a:off x="2376524" y="2264570"/>
            <a:ext cx="9162334" cy="3736089"/>
          </a:xfrm>
          <a:prstGeom prst="rect">
            <a:avLst/>
          </a:prstGeom>
          <a:noFill/>
          <a:ln w="19050">
            <a:solidFill>
              <a:srgbClr val="D509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37" name="CasellaDiTesto 1036">
            <a:extLst>
              <a:ext uri="{FF2B5EF4-FFF2-40B4-BE49-F238E27FC236}">
                <a16:creationId xmlns:a16="http://schemas.microsoft.com/office/drawing/2014/main" id="{4BAB7B5C-6EE2-0E06-80F1-7FC73C524315}"/>
              </a:ext>
            </a:extLst>
          </p:cNvPr>
          <p:cNvSpPr txBox="1"/>
          <p:nvPr/>
        </p:nvSpPr>
        <p:spPr>
          <a:xfrm>
            <a:off x="8974988" y="4470977"/>
            <a:ext cx="2563870" cy="646331"/>
          </a:xfrm>
          <a:prstGeom prst="rect">
            <a:avLst/>
          </a:prstGeom>
          <a:solidFill>
            <a:schemeClr val="accent3">
              <a:lumMod val="40000"/>
              <a:lumOff val="60000"/>
            </a:schemeClr>
          </a:solidFill>
          <a:ln>
            <a:noFill/>
          </a:ln>
        </p:spPr>
        <p:txBody>
          <a:bodyPr wrap="square" rtlCol="0">
            <a:spAutoFit/>
          </a:bodyPr>
          <a:lstStyle>
            <a:defPPr>
              <a:defRPr lang="it-IT"/>
            </a:defPPr>
            <a:lvl1pPr algn="ctr">
              <a:defRPr sz="1200">
                <a:solidFill>
                  <a:srgbClr val="D50960"/>
                </a:solidFill>
              </a:defRPr>
            </a:lvl1pPr>
          </a:lstStyle>
          <a:p>
            <a:r>
              <a:rPr lang="it-IT" dirty="0"/>
              <a:t>RESULT LIST di tutti i contenuti disponibili  dell’archivio selezionato – solo contenuti secondo blocco</a:t>
            </a:r>
          </a:p>
        </p:txBody>
      </p:sp>
      <p:cxnSp>
        <p:nvCxnSpPr>
          <p:cNvPr id="1038" name="Connettore 2 1037">
            <a:extLst>
              <a:ext uri="{FF2B5EF4-FFF2-40B4-BE49-F238E27FC236}">
                <a16:creationId xmlns:a16="http://schemas.microsoft.com/office/drawing/2014/main" id="{C2010D52-CE9A-3AEC-ECD2-C6EA187A694C}"/>
              </a:ext>
            </a:extLst>
          </p:cNvPr>
          <p:cNvCxnSpPr>
            <a:cxnSpLocks/>
          </p:cNvCxnSpPr>
          <p:nvPr/>
        </p:nvCxnSpPr>
        <p:spPr>
          <a:xfrm flipH="1">
            <a:off x="4446705" y="1209263"/>
            <a:ext cx="4006755" cy="392436"/>
          </a:xfrm>
          <a:prstGeom prst="straightConnector1">
            <a:avLst/>
          </a:prstGeom>
          <a:ln w="19050">
            <a:solidFill>
              <a:srgbClr val="D50960"/>
            </a:solidFill>
            <a:tailEnd type="triangle"/>
          </a:ln>
        </p:spPr>
        <p:style>
          <a:lnRef idx="1">
            <a:schemeClr val="accent1"/>
          </a:lnRef>
          <a:fillRef idx="0">
            <a:schemeClr val="accent1"/>
          </a:fillRef>
          <a:effectRef idx="0">
            <a:schemeClr val="accent1"/>
          </a:effectRef>
          <a:fontRef idx="minor">
            <a:schemeClr val="tx1"/>
          </a:fontRef>
        </p:style>
      </p:cxnSp>
      <p:sp>
        <p:nvSpPr>
          <p:cNvPr id="1042" name="CasellaDiTesto 1041">
            <a:extLst>
              <a:ext uri="{FF2B5EF4-FFF2-40B4-BE49-F238E27FC236}">
                <a16:creationId xmlns:a16="http://schemas.microsoft.com/office/drawing/2014/main" id="{3C1C02F0-30DC-CAE5-C7B6-5FD42B0F0D70}"/>
              </a:ext>
            </a:extLst>
          </p:cNvPr>
          <p:cNvSpPr txBox="1"/>
          <p:nvPr/>
        </p:nvSpPr>
        <p:spPr>
          <a:xfrm>
            <a:off x="140771" y="3046895"/>
            <a:ext cx="1308146" cy="830997"/>
          </a:xfrm>
          <a:prstGeom prst="rect">
            <a:avLst/>
          </a:prstGeom>
          <a:solidFill>
            <a:schemeClr val="accent3">
              <a:lumMod val="40000"/>
              <a:lumOff val="60000"/>
            </a:schemeClr>
          </a:solidFill>
          <a:ln>
            <a:noFill/>
          </a:ln>
        </p:spPr>
        <p:txBody>
          <a:bodyPr wrap="square" rtlCol="0">
            <a:spAutoFit/>
          </a:bodyPr>
          <a:lstStyle>
            <a:defPPr>
              <a:defRPr lang="it-IT"/>
            </a:defPPr>
            <a:lvl1pPr algn="ctr">
              <a:defRPr sz="1200">
                <a:solidFill>
                  <a:srgbClr val="D50960"/>
                </a:solidFill>
              </a:defRPr>
            </a:lvl1pPr>
          </a:lstStyle>
          <a:p>
            <a:r>
              <a:rPr lang="it-IT" dirty="0"/>
              <a:t>Cliccando sull’immagine si accede alla foglia del contenuto.</a:t>
            </a:r>
          </a:p>
        </p:txBody>
      </p:sp>
      <p:cxnSp>
        <p:nvCxnSpPr>
          <p:cNvPr id="1043" name="Connettore 2 1042">
            <a:extLst>
              <a:ext uri="{FF2B5EF4-FFF2-40B4-BE49-F238E27FC236}">
                <a16:creationId xmlns:a16="http://schemas.microsoft.com/office/drawing/2014/main" id="{7B890A99-560E-514D-999C-1D90DD69B4C8}"/>
              </a:ext>
            </a:extLst>
          </p:cNvPr>
          <p:cNvCxnSpPr>
            <a:cxnSpLocks/>
            <a:stCxn id="13" idx="1"/>
          </p:cNvCxnSpPr>
          <p:nvPr/>
        </p:nvCxnSpPr>
        <p:spPr>
          <a:xfrm flipH="1">
            <a:off x="1515979" y="3385564"/>
            <a:ext cx="1002517" cy="0"/>
          </a:xfrm>
          <a:prstGeom prst="straightConnector1">
            <a:avLst/>
          </a:prstGeom>
          <a:ln w="19050">
            <a:solidFill>
              <a:srgbClr val="D50960"/>
            </a:solidFill>
            <a:tailEnd type="triangle"/>
          </a:ln>
        </p:spPr>
        <p:style>
          <a:lnRef idx="1">
            <a:schemeClr val="accent1"/>
          </a:lnRef>
          <a:fillRef idx="0">
            <a:schemeClr val="accent1"/>
          </a:fillRef>
          <a:effectRef idx="0">
            <a:schemeClr val="accent1"/>
          </a:effectRef>
          <a:fontRef idx="minor">
            <a:schemeClr val="tx1"/>
          </a:fontRef>
        </p:style>
      </p:cxnSp>
      <p:sp>
        <p:nvSpPr>
          <p:cNvPr id="1045" name="Rettangolo 1044">
            <a:extLst>
              <a:ext uri="{FF2B5EF4-FFF2-40B4-BE49-F238E27FC236}">
                <a16:creationId xmlns:a16="http://schemas.microsoft.com/office/drawing/2014/main" id="{1B1FA32F-BEF4-7B8A-891D-67BA61FD2AA8}"/>
              </a:ext>
            </a:extLst>
          </p:cNvPr>
          <p:cNvSpPr/>
          <p:nvPr/>
        </p:nvSpPr>
        <p:spPr>
          <a:xfrm>
            <a:off x="2433527" y="2528342"/>
            <a:ext cx="3000506" cy="1669190"/>
          </a:xfrm>
          <a:prstGeom prst="rect">
            <a:avLst/>
          </a:prstGeom>
          <a:noFill/>
          <a:ln w="19050">
            <a:solidFill>
              <a:srgbClr val="D509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Segnaposto piè di pagina 4">
            <a:extLst>
              <a:ext uri="{FF2B5EF4-FFF2-40B4-BE49-F238E27FC236}">
                <a16:creationId xmlns:a16="http://schemas.microsoft.com/office/drawing/2014/main" id="{16D28D67-DC10-2401-9FD8-7E1DEA06DD4B}"/>
              </a:ext>
            </a:extLst>
          </p:cNvPr>
          <p:cNvSpPr>
            <a:spLocks noGrp="1"/>
          </p:cNvSpPr>
          <p:nvPr>
            <p:ph type="ftr" sz="quarter" idx="11"/>
          </p:nvPr>
        </p:nvSpPr>
        <p:spPr>
          <a:xfrm>
            <a:off x="3525888" y="6356351"/>
            <a:ext cx="2400000" cy="364800"/>
          </a:xfrm>
        </p:spPr>
        <p:txBody>
          <a:bodyPr/>
          <a:lstStyle/>
          <a:p>
            <a:r>
              <a:rPr lang="it-IT" dirty="0"/>
              <a:t>ESG website – requisiti grafici</a:t>
            </a:r>
          </a:p>
        </p:txBody>
      </p:sp>
      <p:sp>
        <p:nvSpPr>
          <p:cNvPr id="21" name="Segnaposto numero diapositiva 20">
            <a:extLst>
              <a:ext uri="{FF2B5EF4-FFF2-40B4-BE49-F238E27FC236}">
                <a16:creationId xmlns:a16="http://schemas.microsoft.com/office/drawing/2014/main" id="{17F272B8-5F76-834A-7D46-231BA5E2A050}"/>
              </a:ext>
            </a:extLst>
          </p:cNvPr>
          <p:cNvSpPr>
            <a:spLocks noGrp="1"/>
          </p:cNvSpPr>
          <p:nvPr>
            <p:ph type="sldNum" sz="quarter" idx="12"/>
          </p:nvPr>
        </p:nvSpPr>
        <p:spPr/>
        <p:txBody>
          <a:bodyPr/>
          <a:lstStyle/>
          <a:p>
            <a:fld id="{A9319F9E-F2D9-FB4E-80B1-3EC196E3728B}" type="slidenum">
              <a:rPr lang="it-IT" smtClean="0"/>
              <a:pPr/>
              <a:t>12</a:t>
            </a:fld>
            <a:endParaRPr lang="it-IT" dirty="0"/>
          </a:p>
        </p:txBody>
      </p:sp>
      <p:cxnSp>
        <p:nvCxnSpPr>
          <p:cNvPr id="1031" name="Connettore 2 1030">
            <a:extLst>
              <a:ext uri="{FF2B5EF4-FFF2-40B4-BE49-F238E27FC236}">
                <a16:creationId xmlns:a16="http://schemas.microsoft.com/office/drawing/2014/main" id="{8CF1BC67-FDB4-221E-688A-F1BB87F7D6EC}"/>
              </a:ext>
            </a:extLst>
          </p:cNvPr>
          <p:cNvCxnSpPr>
            <a:cxnSpLocks/>
          </p:cNvCxnSpPr>
          <p:nvPr/>
        </p:nvCxnSpPr>
        <p:spPr>
          <a:xfrm>
            <a:off x="5434032" y="2787345"/>
            <a:ext cx="478850" cy="0"/>
          </a:xfrm>
          <a:prstGeom prst="straightConnector1">
            <a:avLst/>
          </a:prstGeom>
          <a:ln w="19050">
            <a:solidFill>
              <a:srgbClr val="D50960"/>
            </a:solidFill>
            <a:tailEnd type="triangle"/>
          </a:ln>
        </p:spPr>
        <p:style>
          <a:lnRef idx="1">
            <a:schemeClr val="accent1"/>
          </a:lnRef>
          <a:fillRef idx="0">
            <a:schemeClr val="accent1"/>
          </a:fillRef>
          <a:effectRef idx="0">
            <a:schemeClr val="accent1"/>
          </a:effectRef>
          <a:fontRef idx="minor">
            <a:schemeClr val="tx1"/>
          </a:fontRef>
        </p:style>
      </p:cxnSp>
      <p:cxnSp>
        <p:nvCxnSpPr>
          <p:cNvPr id="1034" name="Connettore 2 1033">
            <a:extLst>
              <a:ext uri="{FF2B5EF4-FFF2-40B4-BE49-F238E27FC236}">
                <a16:creationId xmlns:a16="http://schemas.microsoft.com/office/drawing/2014/main" id="{89ECEDEB-D707-54C6-D12B-A4F3750DC817}"/>
              </a:ext>
            </a:extLst>
          </p:cNvPr>
          <p:cNvCxnSpPr>
            <a:cxnSpLocks/>
          </p:cNvCxnSpPr>
          <p:nvPr/>
        </p:nvCxnSpPr>
        <p:spPr>
          <a:xfrm flipH="1">
            <a:off x="8636197" y="4829175"/>
            <a:ext cx="338791" cy="0"/>
          </a:xfrm>
          <a:prstGeom prst="straightConnector1">
            <a:avLst/>
          </a:prstGeom>
          <a:ln w="19050">
            <a:solidFill>
              <a:srgbClr val="D50960"/>
            </a:solidFill>
            <a:tailEnd type="triangle"/>
          </a:ln>
        </p:spPr>
        <p:style>
          <a:lnRef idx="1">
            <a:schemeClr val="accent1"/>
          </a:lnRef>
          <a:fillRef idx="0">
            <a:schemeClr val="accent1"/>
          </a:fillRef>
          <a:effectRef idx="0">
            <a:schemeClr val="accent1"/>
          </a:effectRef>
          <a:fontRef idx="minor">
            <a:schemeClr val="tx1"/>
          </a:fontRef>
        </p:style>
      </p:cxnSp>
      <p:sp>
        <p:nvSpPr>
          <p:cNvPr id="27" name="CasellaDiTesto 26">
            <a:extLst>
              <a:ext uri="{FF2B5EF4-FFF2-40B4-BE49-F238E27FC236}">
                <a16:creationId xmlns:a16="http://schemas.microsoft.com/office/drawing/2014/main" id="{1AAD4C02-9852-C983-1C49-C070A01C49D8}"/>
              </a:ext>
            </a:extLst>
          </p:cNvPr>
          <p:cNvSpPr txBox="1"/>
          <p:nvPr/>
        </p:nvSpPr>
        <p:spPr>
          <a:xfrm>
            <a:off x="7524976" y="49906"/>
            <a:ext cx="2328332" cy="461665"/>
          </a:xfrm>
          <a:prstGeom prst="rect">
            <a:avLst/>
          </a:prstGeom>
          <a:solidFill>
            <a:schemeClr val="accent3">
              <a:lumMod val="40000"/>
              <a:lumOff val="60000"/>
            </a:schemeClr>
          </a:solidFill>
          <a:ln>
            <a:noFill/>
          </a:ln>
        </p:spPr>
        <p:txBody>
          <a:bodyPr wrap="square" rtlCol="0">
            <a:spAutoFit/>
          </a:bodyPr>
          <a:lstStyle>
            <a:defPPr>
              <a:defRPr lang="it-IT"/>
            </a:defPPr>
            <a:lvl1pPr algn="ctr">
              <a:defRPr sz="1200">
                <a:solidFill>
                  <a:srgbClr val="D50960"/>
                </a:solidFill>
              </a:defRPr>
            </a:lvl1pPr>
          </a:lstStyle>
          <a:p>
            <a:r>
              <a:rPr lang="it-IT" dirty="0"/>
              <a:t>Pagina raggiungibile dal menù AREE/ARCHIVI nell’</a:t>
            </a:r>
            <a:r>
              <a:rPr lang="it-IT" dirty="0" err="1"/>
              <a:t>header</a:t>
            </a:r>
            <a:endParaRPr lang="it-IT" dirty="0"/>
          </a:p>
        </p:txBody>
      </p:sp>
      <p:cxnSp>
        <p:nvCxnSpPr>
          <p:cNvPr id="28" name="Connettore 2 27">
            <a:extLst>
              <a:ext uri="{FF2B5EF4-FFF2-40B4-BE49-F238E27FC236}">
                <a16:creationId xmlns:a16="http://schemas.microsoft.com/office/drawing/2014/main" id="{4D13C210-F9CE-B2FA-D77D-199894AA97BD}"/>
              </a:ext>
            </a:extLst>
          </p:cNvPr>
          <p:cNvCxnSpPr>
            <a:cxnSpLocks/>
          </p:cNvCxnSpPr>
          <p:nvPr/>
        </p:nvCxnSpPr>
        <p:spPr>
          <a:xfrm>
            <a:off x="8685155" y="505459"/>
            <a:ext cx="0" cy="439103"/>
          </a:xfrm>
          <a:prstGeom prst="straightConnector1">
            <a:avLst/>
          </a:prstGeom>
          <a:ln w="19050">
            <a:solidFill>
              <a:srgbClr val="D509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8889936"/>
      </p:ext>
    </p:extLst>
  </p:cSld>
  <p:clrMapOvr>
    <a:masterClrMapping/>
  </p:clrMapOvr>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numero diapositiva 5">
            <a:extLst>
              <a:ext uri="{FF2B5EF4-FFF2-40B4-BE49-F238E27FC236}">
                <a16:creationId xmlns:a16="http://schemas.microsoft.com/office/drawing/2014/main" id="{CCB74F4E-B5FC-B013-4CBD-502796D605DE}"/>
              </a:ext>
            </a:extLst>
          </p:cNvPr>
          <p:cNvSpPr>
            <a:spLocks noGrp="1"/>
          </p:cNvSpPr>
          <p:nvPr>
            <p:ph type="sldNum" sz="quarter" idx="12"/>
          </p:nvPr>
        </p:nvSpPr>
        <p:spPr/>
        <p:txBody>
          <a:bodyPr/>
          <a:lstStyle/>
          <a:p>
            <a:fld id="{A9319F9E-F2D9-FB4E-80B1-3EC196E3728B}" type="slidenum">
              <a:rPr lang="it-IT" smtClean="0"/>
              <a:pPr/>
              <a:t>13</a:t>
            </a:fld>
            <a:endParaRPr lang="it-IT" dirty="0"/>
          </a:p>
        </p:txBody>
      </p:sp>
      <p:sp>
        <p:nvSpPr>
          <p:cNvPr id="16" name="Titolo 1">
            <a:extLst>
              <a:ext uri="{FF2B5EF4-FFF2-40B4-BE49-F238E27FC236}">
                <a16:creationId xmlns:a16="http://schemas.microsoft.com/office/drawing/2014/main" id="{D86D46C8-7E46-0647-6B0E-8A4D962E5987}"/>
              </a:ext>
            </a:extLst>
          </p:cNvPr>
          <p:cNvSpPr>
            <a:spLocks noGrp="1"/>
          </p:cNvSpPr>
          <p:nvPr>
            <p:ph type="title"/>
          </p:nvPr>
        </p:nvSpPr>
        <p:spPr>
          <a:xfrm>
            <a:off x="249725" y="215540"/>
            <a:ext cx="9598773" cy="432355"/>
          </a:xfrm>
        </p:spPr>
        <p:txBody>
          <a:bodyPr/>
          <a:lstStyle/>
          <a:p>
            <a:r>
              <a:rPr lang="it-IT" sz="2800" dirty="0"/>
              <a:t>ESG website</a:t>
            </a:r>
          </a:p>
        </p:txBody>
      </p:sp>
      <p:sp>
        <p:nvSpPr>
          <p:cNvPr id="17" name="CasellaDiTesto 16">
            <a:extLst>
              <a:ext uri="{FF2B5EF4-FFF2-40B4-BE49-F238E27FC236}">
                <a16:creationId xmlns:a16="http://schemas.microsoft.com/office/drawing/2014/main" id="{2997C23B-4F74-0169-1509-6715955795D0}"/>
              </a:ext>
            </a:extLst>
          </p:cNvPr>
          <p:cNvSpPr txBox="1"/>
          <p:nvPr/>
        </p:nvSpPr>
        <p:spPr>
          <a:xfrm>
            <a:off x="2196991" y="247945"/>
            <a:ext cx="1574199" cy="320013"/>
          </a:xfrm>
          <a:prstGeom prst="rect">
            <a:avLst/>
          </a:prstGeom>
          <a:solidFill>
            <a:srgbClr val="D50960"/>
          </a:solidFill>
        </p:spPr>
        <p:txBody>
          <a:bodyPr vert="horz" lIns="0" tIns="0" rIns="0" bIns="0" rtlCol="0" anchor="ctr" anchorCtr="0">
            <a:noAutofit/>
          </a:bodyPr>
          <a:lstStyle>
            <a:lvl1pPr defTabSz="914377">
              <a:lnSpc>
                <a:spcPct val="90000"/>
              </a:lnSpc>
              <a:spcBef>
                <a:spcPct val="0"/>
              </a:spcBef>
              <a:buNone/>
              <a:defRPr sz="3200" b="1">
                <a:solidFill>
                  <a:schemeClr val="tx2"/>
                </a:solidFill>
                <a:ea typeface="+mj-ea"/>
                <a:cs typeface="+mj-cs"/>
              </a:defRPr>
            </a:lvl1pPr>
          </a:lstStyle>
          <a:p>
            <a:pPr algn="ctr"/>
            <a:r>
              <a:rPr lang="it-IT" sz="1600" dirty="0">
                <a:solidFill>
                  <a:schemeClr val="bg1"/>
                </a:solidFill>
              </a:rPr>
              <a:t>PAGINA RICERCA</a:t>
            </a:r>
          </a:p>
        </p:txBody>
      </p:sp>
      <p:sp>
        <p:nvSpPr>
          <p:cNvPr id="2" name="Segnaposto piè di pagina 4">
            <a:extLst>
              <a:ext uri="{FF2B5EF4-FFF2-40B4-BE49-F238E27FC236}">
                <a16:creationId xmlns:a16="http://schemas.microsoft.com/office/drawing/2014/main" id="{4854F2D9-190B-46B9-7BDF-6A2C7B8AF505}"/>
              </a:ext>
            </a:extLst>
          </p:cNvPr>
          <p:cNvSpPr>
            <a:spLocks noGrp="1"/>
          </p:cNvSpPr>
          <p:nvPr>
            <p:ph type="ftr" sz="quarter" idx="11"/>
          </p:nvPr>
        </p:nvSpPr>
        <p:spPr>
          <a:xfrm>
            <a:off x="3525888" y="6356351"/>
            <a:ext cx="2400000" cy="364800"/>
          </a:xfrm>
        </p:spPr>
        <p:txBody>
          <a:bodyPr/>
          <a:lstStyle/>
          <a:p>
            <a:r>
              <a:rPr lang="it-IT" dirty="0"/>
              <a:t>ESG website – requisiti grafici</a:t>
            </a:r>
          </a:p>
        </p:txBody>
      </p:sp>
      <p:pic>
        <p:nvPicPr>
          <p:cNvPr id="4" name="Immagine 3">
            <a:extLst>
              <a:ext uri="{FF2B5EF4-FFF2-40B4-BE49-F238E27FC236}">
                <a16:creationId xmlns:a16="http://schemas.microsoft.com/office/drawing/2014/main" id="{3CD2A63D-133B-BC60-DB7A-A004267414F7}"/>
              </a:ext>
            </a:extLst>
          </p:cNvPr>
          <p:cNvPicPr>
            <a:picLocks noChangeAspect="1"/>
          </p:cNvPicPr>
          <p:nvPr/>
        </p:nvPicPr>
        <p:blipFill>
          <a:blip r:embed="rId3"/>
          <a:stretch>
            <a:fillRect/>
          </a:stretch>
        </p:blipFill>
        <p:spPr>
          <a:xfrm>
            <a:off x="377931" y="1410147"/>
            <a:ext cx="5718069" cy="4037706"/>
          </a:xfrm>
          <a:prstGeom prst="rect">
            <a:avLst/>
          </a:prstGeom>
          <a:effectLst>
            <a:glow rad="63500">
              <a:schemeClr val="accent3">
                <a:satMod val="175000"/>
                <a:alpha val="40000"/>
              </a:schemeClr>
            </a:glow>
          </a:effectLst>
        </p:spPr>
      </p:pic>
      <p:cxnSp>
        <p:nvCxnSpPr>
          <p:cNvPr id="5" name="Connettore 2 4">
            <a:extLst>
              <a:ext uri="{FF2B5EF4-FFF2-40B4-BE49-F238E27FC236}">
                <a16:creationId xmlns:a16="http://schemas.microsoft.com/office/drawing/2014/main" id="{1E2C4972-7D8E-18EE-A10C-3927B7E2A09D}"/>
              </a:ext>
            </a:extLst>
          </p:cNvPr>
          <p:cNvCxnSpPr>
            <a:cxnSpLocks/>
          </p:cNvCxnSpPr>
          <p:nvPr/>
        </p:nvCxnSpPr>
        <p:spPr>
          <a:xfrm>
            <a:off x="1817383" y="2902581"/>
            <a:ext cx="452845" cy="0"/>
          </a:xfrm>
          <a:prstGeom prst="straightConnector1">
            <a:avLst/>
          </a:prstGeom>
          <a:ln w="28575">
            <a:solidFill>
              <a:srgbClr val="D50960"/>
            </a:solidFill>
            <a:tailEnd type="triangle"/>
          </a:ln>
        </p:spPr>
        <p:style>
          <a:lnRef idx="1">
            <a:schemeClr val="accent1"/>
          </a:lnRef>
          <a:fillRef idx="0">
            <a:schemeClr val="accent1"/>
          </a:fillRef>
          <a:effectRef idx="0">
            <a:schemeClr val="accent1"/>
          </a:effectRef>
          <a:fontRef idx="minor">
            <a:schemeClr val="tx1"/>
          </a:fontRef>
        </p:style>
      </p:cxnSp>
      <p:sp>
        <p:nvSpPr>
          <p:cNvPr id="7" name="Rettangolo 6">
            <a:extLst>
              <a:ext uri="{FF2B5EF4-FFF2-40B4-BE49-F238E27FC236}">
                <a16:creationId xmlns:a16="http://schemas.microsoft.com/office/drawing/2014/main" id="{C27361CA-E634-AD88-8572-37002948E64F}"/>
              </a:ext>
            </a:extLst>
          </p:cNvPr>
          <p:cNvSpPr/>
          <p:nvPr/>
        </p:nvSpPr>
        <p:spPr>
          <a:xfrm>
            <a:off x="445317" y="2766507"/>
            <a:ext cx="1302398" cy="257992"/>
          </a:xfrm>
          <a:prstGeom prst="rect">
            <a:avLst/>
          </a:prstGeom>
          <a:noFill/>
          <a:ln w="19050">
            <a:solidFill>
              <a:srgbClr val="D509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4" name="Rettangolo 13">
            <a:extLst>
              <a:ext uri="{FF2B5EF4-FFF2-40B4-BE49-F238E27FC236}">
                <a16:creationId xmlns:a16="http://schemas.microsoft.com/office/drawing/2014/main" id="{DD252502-F578-6860-1A14-DEB4EEECFBED}"/>
              </a:ext>
            </a:extLst>
          </p:cNvPr>
          <p:cNvSpPr/>
          <p:nvPr/>
        </p:nvSpPr>
        <p:spPr>
          <a:xfrm>
            <a:off x="436720" y="2416959"/>
            <a:ext cx="2800243" cy="233741"/>
          </a:xfrm>
          <a:prstGeom prst="rect">
            <a:avLst/>
          </a:prstGeom>
          <a:noFill/>
          <a:ln w="19050">
            <a:solidFill>
              <a:srgbClr val="D509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5" name="Connettore 2 14">
            <a:extLst>
              <a:ext uri="{FF2B5EF4-FFF2-40B4-BE49-F238E27FC236}">
                <a16:creationId xmlns:a16="http://schemas.microsoft.com/office/drawing/2014/main" id="{8640AC1B-EDEC-18B2-2E62-7636C057F989}"/>
              </a:ext>
            </a:extLst>
          </p:cNvPr>
          <p:cNvCxnSpPr>
            <a:cxnSpLocks/>
          </p:cNvCxnSpPr>
          <p:nvPr/>
        </p:nvCxnSpPr>
        <p:spPr>
          <a:xfrm>
            <a:off x="3236963" y="2515049"/>
            <a:ext cx="452845" cy="0"/>
          </a:xfrm>
          <a:prstGeom prst="straightConnector1">
            <a:avLst/>
          </a:prstGeom>
          <a:ln w="28575">
            <a:solidFill>
              <a:srgbClr val="D5096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ttore 2 24">
            <a:extLst>
              <a:ext uri="{FF2B5EF4-FFF2-40B4-BE49-F238E27FC236}">
                <a16:creationId xmlns:a16="http://schemas.microsoft.com/office/drawing/2014/main" id="{34E068A3-4BDA-1F6B-E983-BC249AF11702}"/>
              </a:ext>
            </a:extLst>
          </p:cNvPr>
          <p:cNvCxnSpPr>
            <a:cxnSpLocks/>
          </p:cNvCxnSpPr>
          <p:nvPr/>
        </p:nvCxnSpPr>
        <p:spPr>
          <a:xfrm>
            <a:off x="1823922" y="3239132"/>
            <a:ext cx="452845" cy="0"/>
          </a:xfrm>
          <a:prstGeom prst="straightConnector1">
            <a:avLst/>
          </a:prstGeom>
          <a:ln w="28575">
            <a:solidFill>
              <a:srgbClr val="D50960"/>
            </a:solidFill>
            <a:tailEnd type="triangle"/>
          </a:ln>
        </p:spPr>
        <p:style>
          <a:lnRef idx="1">
            <a:schemeClr val="accent1"/>
          </a:lnRef>
          <a:fillRef idx="0">
            <a:schemeClr val="accent1"/>
          </a:fillRef>
          <a:effectRef idx="0">
            <a:schemeClr val="accent1"/>
          </a:effectRef>
          <a:fontRef idx="minor">
            <a:schemeClr val="tx1"/>
          </a:fontRef>
        </p:style>
      </p:cxnSp>
      <p:sp>
        <p:nvSpPr>
          <p:cNvPr id="26" name="Rettangolo 25">
            <a:extLst>
              <a:ext uri="{FF2B5EF4-FFF2-40B4-BE49-F238E27FC236}">
                <a16:creationId xmlns:a16="http://schemas.microsoft.com/office/drawing/2014/main" id="{38B065D4-35A8-02CF-E816-D891D82D3A27}"/>
              </a:ext>
            </a:extLst>
          </p:cNvPr>
          <p:cNvSpPr/>
          <p:nvPr/>
        </p:nvSpPr>
        <p:spPr>
          <a:xfrm>
            <a:off x="451856" y="3103058"/>
            <a:ext cx="1302398" cy="257992"/>
          </a:xfrm>
          <a:prstGeom prst="rect">
            <a:avLst/>
          </a:prstGeom>
          <a:noFill/>
          <a:ln w="19050">
            <a:solidFill>
              <a:srgbClr val="D509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7" name="CasellaDiTesto 26">
            <a:extLst>
              <a:ext uri="{FF2B5EF4-FFF2-40B4-BE49-F238E27FC236}">
                <a16:creationId xmlns:a16="http://schemas.microsoft.com/office/drawing/2014/main" id="{619E6997-31C0-7A9F-DD36-DFCDC3813868}"/>
              </a:ext>
            </a:extLst>
          </p:cNvPr>
          <p:cNvSpPr txBox="1"/>
          <p:nvPr/>
        </p:nvSpPr>
        <p:spPr>
          <a:xfrm>
            <a:off x="3771191" y="2376549"/>
            <a:ext cx="1046026" cy="276999"/>
          </a:xfrm>
          <a:prstGeom prst="rect">
            <a:avLst/>
          </a:prstGeom>
          <a:solidFill>
            <a:schemeClr val="accent3">
              <a:lumMod val="40000"/>
              <a:lumOff val="60000"/>
            </a:schemeClr>
          </a:solidFill>
        </p:spPr>
        <p:txBody>
          <a:bodyPr wrap="square" rtlCol="0">
            <a:spAutoFit/>
          </a:bodyPr>
          <a:lstStyle/>
          <a:p>
            <a:pPr algn="ctr"/>
            <a:r>
              <a:rPr lang="it-IT" sz="1200" dirty="0">
                <a:solidFill>
                  <a:srgbClr val="D50960"/>
                </a:solidFill>
              </a:rPr>
              <a:t>Filtro: AREE</a:t>
            </a:r>
          </a:p>
        </p:txBody>
      </p:sp>
      <p:sp>
        <p:nvSpPr>
          <p:cNvPr id="28" name="CasellaDiTesto 27">
            <a:extLst>
              <a:ext uri="{FF2B5EF4-FFF2-40B4-BE49-F238E27FC236}">
                <a16:creationId xmlns:a16="http://schemas.microsoft.com/office/drawing/2014/main" id="{BF8F32BF-2C26-7A96-D1C3-06A5B0157D9A}"/>
              </a:ext>
            </a:extLst>
          </p:cNvPr>
          <p:cNvSpPr txBox="1"/>
          <p:nvPr/>
        </p:nvSpPr>
        <p:spPr>
          <a:xfrm>
            <a:off x="2352691" y="2755369"/>
            <a:ext cx="1110612" cy="276999"/>
          </a:xfrm>
          <a:prstGeom prst="rect">
            <a:avLst/>
          </a:prstGeom>
          <a:solidFill>
            <a:schemeClr val="accent3">
              <a:lumMod val="40000"/>
              <a:lumOff val="60000"/>
            </a:schemeClr>
          </a:solidFill>
        </p:spPr>
        <p:txBody>
          <a:bodyPr wrap="square" rtlCol="0">
            <a:spAutoFit/>
          </a:bodyPr>
          <a:lstStyle/>
          <a:p>
            <a:pPr algn="ctr"/>
            <a:r>
              <a:rPr lang="it-IT" sz="1200" dirty="0">
                <a:solidFill>
                  <a:srgbClr val="D50960"/>
                </a:solidFill>
              </a:rPr>
              <a:t>Filtro: SEZIONI</a:t>
            </a:r>
          </a:p>
        </p:txBody>
      </p:sp>
      <p:sp>
        <p:nvSpPr>
          <p:cNvPr id="29" name="CasellaDiTesto 28">
            <a:extLst>
              <a:ext uri="{FF2B5EF4-FFF2-40B4-BE49-F238E27FC236}">
                <a16:creationId xmlns:a16="http://schemas.microsoft.com/office/drawing/2014/main" id="{1B0639DE-1DC2-70EF-283E-B421C54C4A77}"/>
              </a:ext>
            </a:extLst>
          </p:cNvPr>
          <p:cNvSpPr txBox="1"/>
          <p:nvPr/>
        </p:nvSpPr>
        <p:spPr>
          <a:xfrm>
            <a:off x="2352690" y="3103058"/>
            <a:ext cx="1868258" cy="276999"/>
          </a:xfrm>
          <a:prstGeom prst="rect">
            <a:avLst/>
          </a:prstGeom>
          <a:solidFill>
            <a:schemeClr val="accent3">
              <a:lumMod val="40000"/>
              <a:lumOff val="60000"/>
            </a:schemeClr>
          </a:solidFill>
        </p:spPr>
        <p:txBody>
          <a:bodyPr wrap="square" rtlCol="0">
            <a:spAutoFit/>
          </a:bodyPr>
          <a:lstStyle/>
          <a:p>
            <a:pPr algn="ctr"/>
            <a:r>
              <a:rPr lang="it-IT" sz="1200" dirty="0">
                <a:solidFill>
                  <a:srgbClr val="D50960"/>
                </a:solidFill>
              </a:rPr>
              <a:t>TITOLO sezione selezionata</a:t>
            </a:r>
          </a:p>
        </p:txBody>
      </p:sp>
      <p:sp>
        <p:nvSpPr>
          <p:cNvPr id="30" name="Rettangolo 29">
            <a:extLst>
              <a:ext uri="{FF2B5EF4-FFF2-40B4-BE49-F238E27FC236}">
                <a16:creationId xmlns:a16="http://schemas.microsoft.com/office/drawing/2014/main" id="{D13BDA6A-8A10-8454-624D-7C521EB40D87}"/>
              </a:ext>
            </a:extLst>
          </p:cNvPr>
          <p:cNvSpPr/>
          <p:nvPr/>
        </p:nvSpPr>
        <p:spPr>
          <a:xfrm>
            <a:off x="502360" y="3662287"/>
            <a:ext cx="5521262" cy="1635137"/>
          </a:xfrm>
          <a:prstGeom prst="rect">
            <a:avLst/>
          </a:prstGeom>
          <a:noFill/>
          <a:ln w="19050">
            <a:solidFill>
              <a:srgbClr val="D509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cxnSp>
        <p:nvCxnSpPr>
          <p:cNvPr id="31" name="Connettore 2 30">
            <a:extLst>
              <a:ext uri="{FF2B5EF4-FFF2-40B4-BE49-F238E27FC236}">
                <a16:creationId xmlns:a16="http://schemas.microsoft.com/office/drawing/2014/main" id="{F31D3E67-03FE-0056-1765-0E47A08A6DC5}"/>
              </a:ext>
            </a:extLst>
          </p:cNvPr>
          <p:cNvCxnSpPr>
            <a:cxnSpLocks/>
          </p:cNvCxnSpPr>
          <p:nvPr/>
        </p:nvCxnSpPr>
        <p:spPr>
          <a:xfrm>
            <a:off x="3056185" y="5297424"/>
            <a:ext cx="0" cy="323502"/>
          </a:xfrm>
          <a:prstGeom prst="straightConnector1">
            <a:avLst/>
          </a:prstGeom>
          <a:ln w="28575">
            <a:solidFill>
              <a:srgbClr val="D50960"/>
            </a:solidFill>
            <a:tailEnd type="triangle"/>
          </a:ln>
        </p:spPr>
        <p:style>
          <a:lnRef idx="1">
            <a:schemeClr val="accent1"/>
          </a:lnRef>
          <a:fillRef idx="0">
            <a:schemeClr val="accent1"/>
          </a:fillRef>
          <a:effectRef idx="0">
            <a:schemeClr val="accent1"/>
          </a:effectRef>
          <a:fontRef idx="minor">
            <a:schemeClr val="tx1"/>
          </a:fontRef>
        </p:style>
      </p:cxnSp>
      <p:sp>
        <p:nvSpPr>
          <p:cNvPr id="32" name="CasellaDiTesto 31">
            <a:extLst>
              <a:ext uri="{FF2B5EF4-FFF2-40B4-BE49-F238E27FC236}">
                <a16:creationId xmlns:a16="http://schemas.microsoft.com/office/drawing/2014/main" id="{D9386E4E-DF64-60DD-D63D-1275B4F4D46A}"/>
              </a:ext>
            </a:extLst>
          </p:cNvPr>
          <p:cNvSpPr txBox="1"/>
          <p:nvPr/>
        </p:nvSpPr>
        <p:spPr>
          <a:xfrm>
            <a:off x="2500879" y="5676647"/>
            <a:ext cx="1110612" cy="276999"/>
          </a:xfrm>
          <a:prstGeom prst="rect">
            <a:avLst/>
          </a:prstGeom>
          <a:solidFill>
            <a:schemeClr val="accent3">
              <a:lumMod val="40000"/>
              <a:lumOff val="60000"/>
            </a:schemeClr>
          </a:solidFill>
        </p:spPr>
        <p:txBody>
          <a:bodyPr wrap="square" rtlCol="0">
            <a:spAutoFit/>
          </a:bodyPr>
          <a:lstStyle/>
          <a:p>
            <a:pPr algn="ctr"/>
            <a:r>
              <a:rPr lang="it-IT" sz="1200" dirty="0">
                <a:solidFill>
                  <a:srgbClr val="D50960"/>
                </a:solidFill>
              </a:rPr>
              <a:t>Listato</a:t>
            </a:r>
          </a:p>
        </p:txBody>
      </p:sp>
      <p:sp>
        <p:nvSpPr>
          <p:cNvPr id="33" name="CasellaDiTesto 32">
            <a:extLst>
              <a:ext uri="{FF2B5EF4-FFF2-40B4-BE49-F238E27FC236}">
                <a16:creationId xmlns:a16="http://schemas.microsoft.com/office/drawing/2014/main" id="{98910490-7E24-10E3-74E1-F9D6E6526A50}"/>
              </a:ext>
            </a:extLst>
          </p:cNvPr>
          <p:cNvSpPr txBox="1"/>
          <p:nvPr/>
        </p:nvSpPr>
        <p:spPr>
          <a:xfrm>
            <a:off x="330306" y="1014691"/>
            <a:ext cx="1316254" cy="338554"/>
          </a:xfrm>
          <a:prstGeom prst="rect">
            <a:avLst/>
          </a:prstGeom>
          <a:noFill/>
        </p:spPr>
        <p:txBody>
          <a:bodyPr wrap="square" rtlCol="0">
            <a:spAutoFit/>
          </a:bodyPr>
          <a:lstStyle/>
          <a:p>
            <a:r>
              <a:rPr lang="it-IT" sz="1600" b="1" dirty="0">
                <a:solidFill>
                  <a:srgbClr val="D50960"/>
                </a:solidFill>
              </a:rPr>
              <a:t>OPZIONE 1</a:t>
            </a:r>
          </a:p>
        </p:txBody>
      </p:sp>
      <p:pic>
        <p:nvPicPr>
          <p:cNvPr id="55" name="Immagine 54">
            <a:extLst>
              <a:ext uri="{FF2B5EF4-FFF2-40B4-BE49-F238E27FC236}">
                <a16:creationId xmlns:a16="http://schemas.microsoft.com/office/drawing/2014/main" id="{F27909E6-9AEF-5851-4CE0-A70150771DF9}"/>
              </a:ext>
            </a:extLst>
          </p:cNvPr>
          <p:cNvPicPr>
            <a:picLocks noChangeAspect="1"/>
          </p:cNvPicPr>
          <p:nvPr/>
        </p:nvPicPr>
        <p:blipFill>
          <a:blip r:embed="rId4"/>
          <a:stretch>
            <a:fillRect/>
          </a:stretch>
        </p:blipFill>
        <p:spPr>
          <a:xfrm>
            <a:off x="6220429" y="1421033"/>
            <a:ext cx="5702653" cy="4026820"/>
          </a:xfrm>
          <a:prstGeom prst="rect">
            <a:avLst/>
          </a:prstGeom>
          <a:effectLst>
            <a:glow rad="63500">
              <a:schemeClr val="accent3">
                <a:satMod val="175000"/>
                <a:alpha val="40000"/>
              </a:schemeClr>
            </a:glow>
          </a:effectLst>
        </p:spPr>
      </p:pic>
      <p:sp>
        <p:nvSpPr>
          <p:cNvPr id="56" name="CasellaDiTesto 55">
            <a:extLst>
              <a:ext uri="{FF2B5EF4-FFF2-40B4-BE49-F238E27FC236}">
                <a16:creationId xmlns:a16="http://schemas.microsoft.com/office/drawing/2014/main" id="{EDC2C106-35CA-56C3-3E5A-DFBD62D2C09D}"/>
              </a:ext>
            </a:extLst>
          </p:cNvPr>
          <p:cNvSpPr txBox="1"/>
          <p:nvPr/>
        </p:nvSpPr>
        <p:spPr>
          <a:xfrm>
            <a:off x="6220429" y="1014691"/>
            <a:ext cx="1316254" cy="338554"/>
          </a:xfrm>
          <a:prstGeom prst="rect">
            <a:avLst/>
          </a:prstGeom>
          <a:noFill/>
        </p:spPr>
        <p:txBody>
          <a:bodyPr wrap="square" rtlCol="0">
            <a:spAutoFit/>
          </a:bodyPr>
          <a:lstStyle/>
          <a:p>
            <a:r>
              <a:rPr lang="it-IT" sz="1600" b="1" dirty="0">
                <a:solidFill>
                  <a:srgbClr val="D50960"/>
                </a:solidFill>
              </a:rPr>
              <a:t>OPZIONE 2</a:t>
            </a:r>
          </a:p>
        </p:txBody>
      </p:sp>
      <p:sp>
        <p:nvSpPr>
          <p:cNvPr id="57" name="Rettangolo 56">
            <a:extLst>
              <a:ext uri="{FF2B5EF4-FFF2-40B4-BE49-F238E27FC236}">
                <a16:creationId xmlns:a16="http://schemas.microsoft.com/office/drawing/2014/main" id="{02864D3F-F16B-9614-DD16-38D58B320EA5}"/>
              </a:ext>
            </a:extLst>
          </p:cNvPr>
          <p:cNvSpPr/>
          <p:nvPr/>
        </p:nvSpPr>
        <p:spPr>
          <a:xfrm>
            <a:off x="6233417" y="2428625"/>
            <a:ext cx="2800243" cy="233741"/>
          </a:xfrm>
          <a:prstGeom prst="rect">
            <a:avLst/>
          </a:prstGeom>
          <a:noFill/>
          <a:ln w="19050">
            <a:solidFill>
              <a:srgbClr val="D509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58" name="Connettore 2 57">
            <a:extLst>
              <a:ext uri="{FF2B5EF4-FFF2-40B4-BE49-F238E27FC236}">
                <a16:creationId xmlns:a16="http://schemas.microsoft.com/office/drawing/2014/main" id="{47B7013D-2247-A862-0A8D-DA4122663FF0}"/>
              </a:ext>
            </a:extLst>
          </p:cNvPr>
          <p:cNvCxnSpPr>
            <a:cxnSpLocks/>
          </p:cNvCxnSpPr>
          <p:nvPr/>
        </p:nvCxnSpPr>
        <p:spPr>
          <a:xfrm>
            <a:off x="9033660" y="2526715"/>
            <a:ext cx="452845" cy="0"/>
          </a:xfrm>
          <a:prstGeom prst="straightConnector1">
            <a:avLst/>
          </a:prstGeom>
          <a:ln w="28575">
            <a:solidFill>
              <a:srgbClr val="D50960"/>
            </a:solidFill>
            <a:tailEnd type="triangle"/>
          </a:ln>
        </p:spPr>
        <p:style>
          <a:lnRef idx="1">
            <a:schemeClr val="accent1"/>
          </a:lnRef>
          <a:fillRef idx="0">
            <a:schemeClr val="accent1"/>
          </a:fillRef>
          <a:effectRef idx="0">
            <a:schemeClr val="accent1"/>
          </a:effectRef>
          <a:fontRef idx="minor">
            <a:schemeClr val="tx1"/>
          </a:fontRef>
        </p:style>
      </p:cxnSp>
      <p:sp>
        <p:nvSpPr>
          <p:cNvPr id="59" name="CasellaDiTesto 58">
            <a:extLst>
              <a:ext uri="{FF2B5EF4-FFF2-40B4-BE49-F238E27FC236}">
                <a16:creationId xmlns:a16="http://schemas.microsoft.com/office/drawing/2014/main" id="{A00DD663-2B4B-5153-7CC3-BC2E8FCE2302}"/>
              </a:ext>
            </a:extLst>
          </p:cNvPr>
          <p:cNvSpPr txBox="1"/>
          <p:nvPr/>
        </p:nvSpPr>
        <p:spPr>
          <a:xfrm>
            <a:off x="9567888" y="2388215"/>
            <a:ext cx="1046026" cy="276999"/>
          </a:xfrm>
          <a:prstGeom prst="rect">
            <a:avLst/>
          </a:prstGeom>
          <a:solidFill>
            <a:schemeClr val="accent3">
              <a:lumMod val="40000"/>
              <a:lumOff val="60000"/>
            </a:schemeClr>
          </a:solidFill>
        </p:spPr>
        <p:txBody>
          <a:bodyPr wrap="square" rtlCol="0">
            <a:spAutoFit/>
          </a:bodyPr>
          <a:lstStyle/>
          <a:p>
            <a:pPr algn="ctr"/>
            <a:r>
              <a:rPr lang="it-IT" sz="1200" dirty="0">
                <a:solidFill>
                  <a:srgbClr val="D50960"/>
                </a:solidFill>
              </a:rPr>
              <a:t>Filtro: AREE</a:t>
            </a:r>
          </a:p>
        </p:txBody>
      </p:sp>
      <p:sp>
        <p:nvSpPr>
          <p:cNvPr id="60" name="Rettangolo 59">
            <a:extLst>
              <a:ext uri="{FF2B5EF4-FFF2-40B4-BE49-F238E27FC236}">
                <a16:creationId xmlns:a16="http://schemas.microsoft.com/office/drawing/2014/main" id="{3E225344-0FCA-FF1F-815D-5BF972C3E97A}"/>
              </a:ext>
            </a:extLst>
          </p:cNvPr>
          <p:cNvSpPr/>
          <p:nvPr/>
        </p:nvSpPr>
        <p:spPr>
          <a:xfrm>
            <a:off x="6292807" y="3632396"/>
            <a:ext cx="5521262" cy="1635137"/>
          </a:xfrm>
          <a:prstGeom prst="rect">
            <a:avLst/>
          </a:prstGeom>
          <a:noFill/>
          <a:ln w="19050">
            <a:solidFill>
              <a:srgbClr val="D509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cxnSp>
        <p:nvCxnSpPr>
          <p:cNvPr id="61" name="Connettore 2 60">
            <a:extLst>
              <a:ext uri="{FF2B5EF4-FFF2-40B4-BE49-F238E27FC236}">
                <a16:creationId xmlns:a16="http://schemas.microsoft.com/office/drawing/2014/main" id="{BC4F7DB4-6A48-9FC3-8176-6B2A1DCA1619}"/>
              </a:ext>
            </a:extLst>
          </p:cNvPr>
          <p:cNvCxnSpPr>
            <a:cxnSpLocks/>
          </p:cNvCxnSpPr>
          <p:nvPr/>
        </p:nvCxnSpPr>
        <p:spPr>
          <a:xfrm>
            <a:off x="8846632" y="5267533"/>
            <a:ext cx="0" cy="323502"/>
          </a:xfrm>
          <a:prstGeom prst="straightConnector1">
            <a:avLst/>
          </a:prstGeom>
          <a:ln w="28575">
            <a:solidFill>
              <a:srgbClr val="D50960"/>
            </a:solidFill>
            <a:tailEnd type="triangle"/>
          </a:ln>
        </p:spPr>
        <p:style>
          <a:lnRef idx="1">
            <a:schemeClr val="accent1"/>
          </a:lnRef>
          <a:fillRef idx="0">
            <a:schemeClr val="accent1"/>
          </a:fillRef>
          <a:effectRef idx="0">
            <a:schemeClr val="accent1"/>
          </a:effectRef>
          <a:fontRef idx="minor">
            <a:schemeClr val="tx1"/>
          </a:fontRef>
        </p:style>
      </p:cxnSp>
      <p:sp>
        <p:nvSpPr>
          <p:cNvPr id="62" name="CasellaDiTesto 61">
            <a:extLst>
              <a:ext uri="{FF2B5EF4-FFF2-40B4-BE49-F238E27FC236}">
                <a16:creationId xmlns:a16="http://schemas.microsoft.com/office/drawing/2014/main" id="{E5F380EB-9F07-6043-E819-FBA2F31301D1}"/>
              </a:ext>
            </a:extLst>
          </p:cNvPr>
          <p:cNvSpPr txBox="1"/>
          <p:nvPr/>
        </p:nvSpPr>
        <p:spPr>
          <a:xfrm>
            <a:off x="8291326" y="5646756"/>
            <a:ext cx="1110612" cy="276999"/>
          </a:xfrm>
          <a:prstGeom prst="rect">
            <a:avLst/>
          </a:prstGeom>
          <a:solidFill>
            <a:schemeClr val="accent3">
              <a:lumMod val="40000"/>
              <a:lumOff val="60000"/>
            </a:schemeClr>
          </a:solidFill>
        </p:spPr>
        <p:txBody>
          <a:bodyPr wrap="square" rtlCol="0">
            <a:spAutoFit/>
          </a:bodyPr>
          <a:lstStyle/>
          <a:p>
            <a:pPr algn="ctr"/>
            <a:r>
              <a:rPr lang="it-IT" sz="1200" dirty="0">
                <a:solidFill>
                  <a:srgbClr val="D50960"/>
                </a:solidFill>
              </a:rPr>
              <a:t>Listato</a:t>
            </a:r>
          </a:p>
        </p:txBody>
      </p:sp>
      <p:sp>
        <p:nvSpPr>
          <p:cNvPr id="63" name="CasellaDiTesto 62">
            <a:extLst>
              <a:ext uri="{FF2B5EF4-FFF2-40B4-BE49-F238E27FC236}">
                <a16:creationId xmlns:a16="http://schemas.microsoft.com/office/drawing/2014/main" id="{50334E8C-29F0-EABE-4860-3E4F8B83C04C}"/>
              </a:ext>
            </a:extLst>
          </p:cNvPr>
          <p:cNvSpPr txBox="1"/>
          <p:nvPr/>
        </p:nvSpPr>
        <p:spPr>
          <a:xfrm>
            <a:off x="6275167" y="3073540"/>
            <a:ext cx="1110612" cy="276999"/>
          </a:xfrm>
          <a:prstGeom prst="rect">
            <a:avLst/>
          </a:prstGeom>
          <a:solidFill>
            <a:srgbClr val="FFFFFF"/>
          </a:solidFill>
          <a:ln>
            <a:noFill/>
          </a:ln>
        </p:spPr>
        <p:txBody>
          <a:bodyPr wrap="square" rtlCol="0">
            <a:spAutoFit/>
          </a:bodyPr>
          <a:lstStyle/>
          <a:p>
            <a:pPr algn="ctr"/>
            <a:endParaRPr lang="it-IT" sz="1200" dirty="0">
              <a:solidFill>
                <a:srgbClr val="D50960"/>
              </a:solidFill>
            </a:endParaRPr>
          </a:p>
        </p:txBody>
      </p:sp>
    </p:spTree>
    <p:extLst>
      <p:ext uri="{BB962C8B-B14F-4D97-AF65-F5344CB8AC3E}">
        <p14:creationId xmlns:p14="http://schemas.microsoft.com/office/powerpoint/2010/main" val="897979601"/>
      </p:ext>
    </p:extLst>
  </p:cSld>
  <p:clrMapOvr>
    <a:masterClrMapping/>
  </p:clrMapOvr>
  <p:extLst>
    <p:ext uri="{6950BFC3-D8DA-4A85-94F7-54DA5524770B}">
      <p188:commentRel xmlns:p188="http://schemas.microsoft.com/office/powerpoint/2018/8/main" r:id="rId2"/>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piè di pagina 4">
            <a:extLst>
              <a:ext uri="{FF2B5EF4-FFF2-40B4-BE49-F238E27FC236}">
                <a16:creationId xmlns:a16="http://schemas.microsoft.com/office/drawing/2014/main" id="{25562024-4C6E-E5A3-859F-4FD2BB54EA72}"/>
              </a:ext>
            </a:extLst>
          </p:cNvPr>
          <p:cNvSpPr>
            <a:spLocks noGrp="1"/>
          </p:cNvSpPr>
          <p:nvPr>
            <p:ph type="ftr" sz="quarter" idx="11"/>
          </p:nvPr>
        </p:nvSpPr>
        <p:spPr/>
        <p:txBody>
          <a:bodyPr/>
          <a:lstStyle/>
          <a:p>
            <a:r>
              <a:rPr lang="it-IT"/>
              <a:t>ESG website – requisiti grafici</a:t>
            </a:r>
            <a:endParaRPr lang="it-IT" dirty="0"/>
          </a:p>
        </p:txBody>
      </p:sp>
      <p:sp>
        <p:nvSpPr>
          <p:cNvPr id="6" name="Segnaposto numero diapositiva 5">
            <a:extLst>
              <a:ext uri="{FF2B5EF4-FFF2-40B4-BE49-F238E27FC236}">
                <a16:creationId xmlns:a16="http://schemas.microsoft.com/office/drawing/2014/main" id="{0B81F364-4B9C-8AF9-180F-59BA91EFE29A}"/>
              </a:ext>
            </a:extLst>
          </p:cNvPr>
          <p:cNvSpPr>
            <a:spLocks noGrp="1"/>
          </p:cNvSpPr>
          <p:nvPr>
            <p:ph type="sldNum" sz="quarter" idx="12"/>
          </p:nvPr>
        </p:nvSpPr>
        <p:spPr/>
        <p:txBody>
          <a:bodyPr/>
          <a:lstStyle/>
          <a:p>
            <a:fld id="{A9319F9E-F2D9-FB4E-80B1-3EC196E3728B}" type="slidenum">
              <a:rPr lang="it-IT" smtClean="0"/>
              <a:pPr/>
              <a:t>2</a:t>
            </a:fld>
            <a:endParaRPr lang="it-IT" dirty="0"/>
          </a:p>
        </p:txBody>
      </p:sp>
      <p:sp>
        <p:nvSpPr>
          <p:cNvPr id="13" name="Titolo 1">
            <a:extLst>
              <a:ext uri="{FF2B5EF4-FFF2-40B4-BE49-F238E27FC236}">
                <a16:creationId xmlns:a16="http://schemas.microsoft.com/office/drawing/2014/main" id="{F7B0FD39-553F-30DB-0362-6BF8BEF5A8E4}"/>
              </a:ext>
            </a:extLst>
          </p:cNvPr>
          <p:cNvSpPr txBox="1">
            <a:spLocks/>
          </p:cNvSpPr>
          <p:nvPr/>
        </p:nvSpPr>
        <p:spPr>
          <a:xfrm>
            <a:off x="457200" y="182107"/>
            <a:ext cx="9598773" cy="432355"/>
          </a:xfrm>
          <a:prstGeom prst="rect">
            <a:avLst/>
          </a:prstGeom>
        </p:spPr>
        <p:txBody>
          <a:bodyPr/>
          <a:lstStyle>
            <a:lvl1pPr algn="l" defTabSz="914377" rtl="0" eaLnBrk="1" latinLnBrk="0" hangingPunct="1">
              <a:lnSpc>
                <a:spcPct val="90000"/>
              </a:lnSpc>
              <a:spcBef>
                <a:spcPct val="0"/>
              </a:spcBef>
              <a:buNone/>
              <a:defRPr sz="3200" b="1" kern="1200">
                <a:solidFill>
                  <a:schemeClr val="tx2"/>
                </a:solidFill>
                <a:latin typeface="+mn-lt"/>
                <a:ea typeface="+mj-ea"/>
                <a:cs typeface="+mj-cs"/>
              </a:defRPr>
            </a:lvl1pPr>
          </a:lstStyle>
          <a:p>
            <a:r>
              <a:rPr lang="it-IT" sz="2800" dirty="0"/>
              <a:t>ESG website – indice</a:t>
            </a:r>
          </a:p>
        </p:txBody>
      </p:sp>
      <p:sp>
        <p:nvSpPr>
          <p:cNvPr id="15" name="CasellaDiTesto 14">
            <a:extLst>
              <a:ext uri="{FF2B5EF4-FFF2-40B4-BE49-F238E27FC236}">
                <a16:creationId xmlns:a16="http://schemas.microsoft.com/office/drawing/2014/main" id="{2560569C-DBB9-6DDB-B4DF-256F5A990685}"/>
              </a:ext>
            </a:extLst>
          </p:cNvPr>
          <p:cNvSpPr txBox="1"/>
          <p:nvPr/>
        </p:nvSpPr>
        <p:spPr>
          <a:xfrm>
            <a:off x="995165" y="1190248"/>
            <a:ext cx="7009355" cy="4278094"/>
          </a:xfrm>
          <a:prstGeom prst="rect">
            <a:avLst/>
          </a:prstGeom>
          <a:noFill/>
        </p:spPr>
        <p:txBody>
          <a:bodyPr wrap="none" rtlCol="0">
            <a:spAutoFit/>
          </a:bodyPr>
          <a:lstStyle/>
          <a:p>
            <a:pPr marL="442913" lvl="1" indent="-285750">
              <a:buFont typeface="Wingdings" panose="05000000000000000000" pitchFamily="2" charset="2"/>
              <a:buChar char="§"/>
            </a:pPr>
            <a:r>
              <a:rPr lang="it-IT" sz="1600" b="1" dirty="0">
                <a:solidFill>
                  <a:srgbClr val="0C3369"/>
                </a:solidFill>
                <a:hlinkClick r:id="rId2" action="ppaction://hlinksldjump"/>
              </a:rPr>
              <a:t>HOME PAGE – </a:t>
            </a:r>
            <a:r>
              <a:rPr lang="it-IT" sz="1600" b="1" dirty="0" err="1">
                <a:solidFill>
                  <a:srgbClr val="0C3369"/>
                </a:solidFill>
                <a:hlinkClick r:id="rId2" action="ppaction://hlinksldjump"/>
              </a:rPr>
              <a:t>header</a:t>
            </a:r>
            <a:endParaRPr lang="it-IT" sz="1600" b="1" dirty="0">
              <a:solidFill>
                <a:srgbClr val="0C3369"/>
              </a:solidFill>
            </a:endParaRPr>
          </a:p>
          <a:p>
            <a:pPr marL="157163" lvl="1"/>
            <a:endParaRPr lang="it-IT" sz="1600" b="1" dirty="0">
              <a:solidFill>
                <a:srgbClr val="0C3369"/>
              </a:solidFill>
            </a:endParaRPr>
          </a:p>
          <a:p>
            <a:pPr marL="442913" lvl="1" indent="-285750">
              <a:buFont typeface="Wingdings" panose="05000000000000000000" pitchFamily="2" charset="2"/>
              <a:buChar char="§"/>
            </a:pPr>
            <a:r>
              <a:rPr lang="it-IT" sz="1600" b="1" dirty="0">
                <a:solidFill>
                  <a:srgbClr val="0C3369"/>
                </a:solidFill>
                <a:hlinkClick r:id="rId3" action="ppaction://hlinksldjump"/>
              </a:rPr>
              <a:t>HOME PAGE – 1° blocco</a:t>
            </a:r>
            <a:endParaRPr lang="it-IT" sz="1600" b="1" dirty="0">
              <a:solidFill>
                <a:srgbClr val="0C3369"/>
              </a:solidFill>
            </a:endParaRPr>
          </a:p>
          <a:p>
            <a:pPr marL="1200150" lvl="2" indent="-285750">
              <a:buFont typeface="Wingdings" panose="05000000000000000000" pitchFamily="2" charset="2"/>
              <a:buChar char="§"/>
            </a:pPr>
            <a:r>
              <a:rPr lang="it-IT" sz="1600" b="1" dirty="0">
                <a:solidFill>
                  <a:srgbClr val="002060"/>
                </a:solidFill>
                <a:hlinkClick r:id="rId4" action="ppaction://hlinksldjump"/>
              </a:rPr>
              <a:t>1° blocco – PAGINA </a:t>
            </a:r>
            <a:r>
              <a:rPr lang="it-IT" sz="1600" b="1" u="sng" dirty="0">
                <a:solidFill>
                  <a:srgbClr val="002060"/>
                </a:solidFill>
                <a:hlinkClick r:id="rId4" action="ppaction://hlinksldjump"/>
              </a:rPr>
              <a:t>VEDI TUTTI</a:t>
            </a:r>
            <a:r>
              <a:rPr lang="it-IT" sz="1600" b="1" dirty="0">
                <a:solidFill>
                  <a:srgbClr val="002060"/>
                </a:solidFill>
                <a:hlinkClick r:id="rId4" action="ppaction://hlinksldjump"/>
              </a:rPr>
              <a:t> (sezione </a:t>
            </a:r>
            <a:r>
              <a:rPr lang="it-IT" sz="1600" b="1" dirty="0">
                <a:solidFill>
                  <a:srgbClr val="002060"/>
                </a:solidFill>
                <a:hlinkClick r:id="rId5" action="ppaction://hlinksldjump"/>
              </a:rPr>
              <a:t>«VIDEO»</a:t>
            </a:r>
            <a:r>
              <a:rPr lang="it-IT" sz="1600" b="1" dirty="0">
                <a:solidFill>
                  <a:srgbClr val="002060"/>
                </a:solidFill>
                <a:hlinkClick r:id="rId4" action="ppaction://hlinksldjump"/>
              </a:rPr>
              <a:t>)</a:t>
            </a:r>
            <a:endParaRPr lang="it-IT" sz="1600" b="1" dirty="0">
              <a:solidFill>
                <a:srgbClr val="002060"/>
              </a:solidFill>
            </a:endParaRPr>
          </a:p>
          <a:p>
            <a:pPr marL="1200150" lvl="2" indent="-285750">
              <a:buFont typeface="Wingdings" panose="05000000000000000000" pitchFamily="2" charset="2"/>
              <a:buChar char="§"/>
            </a:pPr>
            <a:r>
              <a:rPr lang="it-IT" sz="1600" b="1" dirty="0">
                <a:solidFill>
                  <a:srgbClr val="002060"/>
                </a:solidFill>
                <a:hlinkClick r:id="rId5" action="ppaction://hlinksldjump"/>
              </a:rPr>
              <a:t>1° blocco - FOGLIA per i contenuti sezione «VIDEO»</a:t>
            </a:r>
            <a:endParaRPr lang="it-IT" sz="1600" b="1" dirty="0">
              <a:solidFill>
                <a:srgbClr val="002060"/>
              </a:solidFill>
            </a:endParaRPr>
          </a:p>
          <a:p>
            <a:pPr lvl="2"/>
            <a:endParaRPr lang="it-IT" sz="1600" b="1" dirty="0">
              <a:solidFill>
                <a:srgbClr val="0C3369"/>
              </a:solidFill>
            </a:endParaRPr>
          </a:p>
          <a:p>
            <a:pPr marL="442913" lvl="1" indent="-285750">
              <a:buFont typeface="Wingdings" panose="05000000000000000000" pitchFamily="2" charset="2"/>
              <a:buChar char="§"/>
            </a:pPr>
            <a:r>
              <a:rPr lang="it-IT" sz="1600" b="1" dirty="0">
                <a:solidFill>
                  <a:srgbClr val="0C3369"/>
                </a:solidFill>
                <a:hlinkClick r:id="rId6" action="ppaction://hlinksldjump"/>
              </a:rPr>
              <a:t>HOME PAGE – 2° blocco («SEMPRE INFORMATO)</a:t>
            </a:r>
            <a:endParaRPr lang="it-IT" sz="1600" b="1" dirty="0">
              <a:solidFill>
                <a:srgbClr val="0C3369"/>
              </a:solidFill>
            </a:endParaRPr>
          </a:p>
          <a:p>
            <a:pPr marL="1200150" lvl="2" indent="-285750">
              <a:buFont typeface="Wingdings" panose="05000000000000000000" pitchFamily="2" charset="2"/>
              <a:buChar char="§"/>
            </a:pPr>
            <a:r>
              <a:rPr lang="it-IT" sz="1600" b="1" dirty="0">
                <a:solidFill>
                  <a:srgbClr val="002060"/>
                </a:solidFill>
                <a:hlinkClick r:id="rId7" action="ppaction://hlinksldjump"/>
              </a:rPr>
              <a:t>2° blocco – PAGINA </a:t>
            </a:r>
            <a:r>
              <a:rPr lang="it-IT" sz="1600" b="1" u="sng" dirty="0">
                <a:solidFill>
                  <a:srgbClr val="002060"/>
                </a:solidFill>
                <a:hlinkClick r:id="rId7" action="ppaction://hlinksldjump"/>
              </a:rPr>
              <a:t>VEDI TUTTI</a:t>
            </a:r>
            <a:r>
              <a:rPr lang="it-IT" sz="1600" b="1" dirty="0">
                <a:solidFill>
                  <a:srgbClr val="002060"/>
                </a:solidFill>
                <a:hlinkClick r:id="rId7" action="ppaction://hlinksldjump"/>
              </a:rPr>
              <a:t> (sezione «SEMPRE INFORMATO»)</a:t>
            </a:r>
            <a:endParaRPr lang="it-IT" sz="1600" b="1" dirty="0">
              <a:solidFill>
                <a:srgbClr val="002060"/>
              </a:solidFill>
            </a:endParaRPr>
          </a:p>
          <a:p>
            <a:pPr marL="1200150" lvl="2" indent="-285750">
              <a:buFont typeface="Wingdings" panose="05000000000000000000" pitchFamily="2" charset="2"/>
              <a:buChar char="§"/>
            </a:pPr>
            <a:r>
              <a:rPr lang="it-IT" sz="1600" b="1" dirty="0">
                <a:solidFill>
                  <a:srgbClr val="002060"/>
                </a:solidFill>
                <a:hlinkClick r:id="rId8" action="ppaction://hlinksldjump"/>
              </a:rPr>
              <a:t>2° blocco - FOGLIA per i contenuti sezione «SEMPRE INFORMATO»</a:t>
            </a:r>
            <a:endParaRPr lang="it-IT" sz="1600" b="1" dirty="0">
              <a:solidFill>
                <a:srgbClr val="002060"/>
              </a:solidFill>
            </a:endParaRPr>
          </a:p>
          <a:p>
            <a:pPr lvl="2"/>
            <a:endParaRPr lang="it-IT" sz="1600" b="1" dirty="0">
              <a:solidFill>
                <a:srgbClr val="002060"/>
              </a:solidFill>
            </a:endParaRPr>
          </a:p>
          <a:p>
            <a:pPr marL="442913" lvl="1" indent="-285750">
              <a:buFont typeface="Wingdings" panose="05000000000000000000" pitchFamily="2" charset="2"/>
              <a:buChar char="§"/>
            </a:pPr>
            <a:r>
              <a:rPr lang="it-IT" sz="1600" b="1" dirty="0">
                <a:solidFill>
                  <a:srgbClr val="0C3369"/>
                </a:solidFill>
                <a:hlinkClick r:id="rId9" action="ppaction://hlinksldjump"/>
              </a:rPr>
              <a:t>HOME PAGE – 3° blocco («APPROFONDISCI»)</a:t>
            </a:r>
            <a:endParaRPr lang="it-IT" sz="1600" b="1" dirty="0">
              <a:solidFill>
                <a:srgbClr val="0C3369"/>
              </a:solidFill>
            </a:endParaRPr>
          </a:p>
          <a:p>
            <a:pPr marL="157163" lvl="1"/>
            <a:endParaRPr lang="it-IT" sz="1600" b="1" dirty="0">
              <a:solidFill>
                <a:srgbClr val="0C3369"/>
              </a:solidFill>
            </a:endParaRPr>
          </a:p>
          <a:p>
            <a:pPr marL="442913" lvl="1" indent="-285750">
              <a:buFont typeface="Wingdings" panose="05000000000000000000" pitchFamily="2" charset="2"/>
              <a:buChar char="§"/>
            </a:pPr>
            <a:r>
              <a:rPr lang="it-IT" sz="1600" b="1" dirty="0">
                <a:solidFill>
                  <a:srgbClr val="0C3369"/>
                </a:solidFill>
                <a:hlinkClick r:id="rId10" action="ppaction://hlinksldjump"/>
              </a:rPr>
              <a:t>HOME PAGE – 4° blocco («SCELTI PER VOI»)</a:t>
            </a:r>
            <a:endParaRPr lang="it-IT" sz="1600" b="1" dirty="0">
              <a:solidFill>
                <a:srgbClr val="0C3369"/>
              </a:solidFill>
            </a:endParaRPr>
          </a:p>
          <a:p>
            <a:pPr lvl="1"/>
            <a:endParaRPr lang="it-IT" sz="1600" b="1" dirty="0">
              <a:solidFill>
                <a:srgbClr val="0C3369"/>
              </a:solidFill>
            </a:endParaRPr>
          </a:p>
          <a:p>
            <a:pPr marL="442913" lvl="1" indent="-285750">
              <a:buFont typeface="Wingdings" panose="05000000000000000000" pitchFamily="2" charset="2"/>
              <a:buChar char="§"/>
            </a:pPr>
            <a:r>
              <a:rPr lang="it-IT" sz="1600" b="1" dirty="0">
                <a:solidFill>
                  <a:srgbClr val="0C3369"/>
                </a:solidFill>
                <a:hlinkClick r:id="rId11" action="ppaction://hlinksldjump"/>
              </a:rPr>
              <a:t>PAGINA AREA/ARCHIVIO</a:t>
            </a:r>
            <a:endParaRPr lang="it-IT" sz="1600" b="1" dirty="0">
              <a:solidFill>
                <a:srgbClr val="0C3369"/>
              </a:solidFill>
            </a:endParaRPr>
          </a:p>
          <a:p>
            <a:pPr marL="157163" lvl="1"/>
            <a:endParaRPr lang="it-IT" sz="1600" b="1" dirty="0">
              <a:solidFill>
                <a:srgbClr val="0C3369"/>
              </a:solidFill>
            </a:endParaRPr>
          </a:p>
          <a:p>
            <a:pPr marL="442913" lvl="1" indent="-285750">
              <a:buFont typeface="Wingdings" panose="05000000000000000000" pitchFamily="2" charset="2"/>
              <a:buChar char="§"/>
            </a:pPr>
            <a:r>
              <a:rPr lang="it-IT" sz="1600" b="1" dirty="0">
                <a:solidFill>
                  <a:srgbClr val="0C3369"/>
                </a:solidFill>
                <a:hlinkClick r:id="rId12" action="ppaction://hlinksldjump"/>
              </a:rPr>
              <a:t>PAGINA RICERCA</a:t>
            </a:r>
            <a:endParaRPr lang="it-IT" b="1" dirty="0">
              <a:solidFill>
                <a:srgbClr val="0C3369"/>
              </a:solidFill>
            </a:endParaRPr>
          </a:p>
        </p:txBody>
      </p:sp>
    </p:spTree>
    <p:extLst>
      <p:ext uri="{BB962C8B-B14F-4D97-AF65-F5344CB8AC3E}">
        <p14:creationId xmlns:p14="http://schemas.microsoft.com/office/powerpoint/2010/main" val="30008861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6DCAA1E-3F4D-DCEB-F6FA-AF3688BB873D}"/>
              </a:ext>
            </a:extLst>
          </p:cNvPr>
          <p:cNvSpPr>
            <a:spLocks noGrp="1"/>
          </p:cNvSpPr>
          <p:nvPr>
            <p:ph type="title"/>
          </p:nvPr>
        </p:nvSpPr>
        <p:spPr>
          <a:xfrm>
            <a:off x="457200" y="182107"/>
            <a:ext cx="9598773" cy="432355"/>
          </a:xfrm>
        </p:spPr>
        <p:txBody>
          <a:bodyPr/>
          <a:lstStyle/>
          <a:p>
            <a:r>
              <a:rPr lang="it-IT" sz="2800" dirty="0"/>
              <a:t>ESG website</a:t>
            </a:r>
          </a:p>
        </p:txBody>
      </p:sp>
      <p:sp>
        <p:nvSpPr>
          <p:cNvPr id="6" name="Segnaposto numero diapositiva 5">
            <a:extLst>
              <a:ext uri="{FF2B5EF4-FFF2-40B4-BE49-F238E27FC236}">
                <a16:creationId xmlns:a16="http://schemas.microsoft.com/office/drawing/2014/main" id="{C223DAB5-4649-1A8E-4CC9-BEBC1FD983B0}"/>
              </a:ext>
            </a:extLst>
          </p:cNvPr>
          <p:cNvSpPr>
            <a:spLocks noGrp="1"/>
          </p:cNvSpPr>
          <p:nvPr>
            <p:ph type="sldNum" sz="quarter" idx="12"/>
          </p:nvPr>
        </p:nvSpPr>
        <p:spPr>
          <a:xfrm>
            <a:off x="10694058" y="5711865"/>
            <a:ext cx="864000" cy="3648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319F9E-F2D9-FB4E-80B1-3EC196E3728B}" type="slidenum">
              <a:rPr kumimoji="0" lang="it-IT" sz="1067" b="0" i="0" u="none" strike="noStrike" kern="1200" cap="none" spc="0" normalizeH="0" baseline="0" noProof="0" smtClean="0">
                <a:ln>
                  <a:noFill/>
                </a:ln>
                <a:solidFill>
                  <a:srgbClr val="0C336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it-IT" sz="1067" b="0" i="0" u="none" strike="noStrike" kern="1200" cap="none" spc="0" normalizeH="0" baseline="0" noProof="0" dirty="0">
              <a:ln>
                <a:noFill/>
              </a:ln>
              <a:solidFill>
                <a:srgbClr val="0C3369"/>
              </a:solidFill>
              <a:effectLst/>
              <a:uLnTx/>
              <a:uFillTx/>
              <a:latin typeface="Calibri"/>
              <a:ea typeface="+mn-ea"/>
              <a:cs typeface="+mn-cs"/>
            </a:endParaRPr>
          </a:p>
        </p:txBody>
      </p:sp>
      <p:pic>
        <p:nvPicPr>
          <p:cNvPr id="5" name="Immagine 4">
            <a:extLst>
              <a:ext uri="{FF2B5EF4-FFF2-40B4-BE49-F238E27FC236}">
                <a16:creationId xmlns:a16="http://schemas.microsoft.com/office/drawing/2014/main" id="{2498B143-7642-1A64-FC49-C1291AEDB31E}"/>
              </a:ext>
            </a:extLst>
          </p:cNvPr>
          <p:cNvPicPr>
            <a:picLocks noChangeAspect="1"/>
          </p:cNvPicPr>
          <p:nvPr/>
        </p:nvPicPr>
        <p:blipFill rotWithShape="1">
          <a:blip r:embed="rId3"/>
          <a:srcRect b="68292"/>
          <a:stretch/>
        </p:blipFill>
        <p:spPr>
          <a:xfrm>
            <a:off x="1523639" y="1487751"/>
            <a:ext cx="10373086" cy="1809295"/>
          </a:xfrm>
          <a:prstGeom prst="rect">
            <a:avLst/>
          </a:prstGeom>
          <a:effectLst>
            <a:glow rad="63500">
              <a:schemeClr val="accent3">
                <a:satMod val="175000"/>
                <a:alpha val="40000"/>
              </a:schemeClr>
            </a:glow>
          </a:effectLst>
        </p:spPr>
      </p:pic>
      <p:pic>
        <p:nvPicPr>
          <p:cNvPr id="7" name="Immagine 6">
            <a:extLst>
              <a:ext uri="{FF2B5EF4-FFF2-40B4-BE49-F238E27FC236}">
                <a16:creationId xmlns:a16="http://schemas.microsoft.com/office/drawing/2014/main" id="{FA393A0B-68B9-DE17-3D6D-B38536A5961D}"/>
              </a:ext>
            </a:extLst>
          </p:cNvPr>
          <p:cNvPicPr>
            <a:picLocks noChangeAspect="1"/>
          </p:cNvPicPr>
          <p:nvPr/>
        </p:nvPicPr>
        <p:blipFill rotWithShape="1">
          <a:blip r:embed="rId4"/>
          <a:srcRect t="16928" r="58854" b="2446"/>
          <a:stretch/>
        </p:blipFill>
        <p:spPr>
          <a:xfrm>
            <a:off x="1450108" y="1884800"/>
            <a:ext cx="3142909" cy="369333"/>
          </a:xfrm>
          <a:prstGeom prst="rect">
            <a:avLst/>
          </a:prstGeom>
        </p:spPr>
      </p:pic>
      <p:sp>
        <p:nvSpPr>
          <p:cNvPr id="8" name="CasellaDiTesto 7">
            <a:extLst>
              <a:ext uri="{FF2B5EF4-FFF2-40B4-BE49-F238E27FC236}">
                <a16:creationId xmlns:a16="http://schemas.microsoft.com/office/drawing/2014/main" id="{8FE763A0-3103-0FC3-6F52-E9B9DBE8B5F3}"/>
              </a:ext>
            </a:extLst>
          </p:cNvPr>
          <p:cNvSpPr txBox="1"/>
          <p:nvPr/>
        </p:nvSpPr>
        <p:spPr>
          <a:xfrm>
            <a:off x="161925" y="1552658"/>
            <a:ext cx="1316254" cy="338554"/>
          </a:xfrm>
          <a:prstGeom prst="rect">
            <a:avLst/>
          </a:prstGeom>
          <a:noFill/>
        </p:spPr>
        <p:txBody>
          <a:bodyPr wrap="square" rtlCol="0">
            <a:spAutoFit/>
          </a:bodyPr>
          <a:lstStyle/>
          <a:p>
            <a:r>
              <a:rPr lang="it-IT" sz="1600" b="1" dirty="0">
                <a:solidFill>
                  <a:srgbClr val="D50960"/>
                </a:solidFill>
              </a:rPr>
              <a:t>OPZIONE 1</a:t>
            </a:r>
          </a:p>
        </p:txBody>
      </p:sp>
      <p:sp>
        <p:nvSpPr>
          <p:cNvPr id="9" name="CasellaDiTesto 8">
            <a:extLst>
              <a:ext uri="{FF2B5EF4-FFF2-40B4-BE49-F238E27FC236}">
                <a16:creationId xmlns:a16="http://schemas.microsoft.com/office/drawing/2014/main" id="{05A2CCD5-693D-19F6-6B5F-DF809A250A29}"/>
              </a:ext>
            </a:extLst>
          </p:cNvPr>
          <p:cNvSpPr txBox="1"/>
          <p:nvPr/>
        </p:nvSpPr>
        <p:spPr>
          <a:xfrm>
            <a:off x="113398" y="4310542"/>
            <a:ext cx="1316254" cy="338554"/>
          </a:xfrm>
          <a:prstGeom prst="rect">
            <a:avLst/>
          </a:prstGeom>
          <a:noFill/>
        </p:spPr>
        <p:txBody>
          <a:bodyPr wrap="square" rtlCol="0">
            <a:spAutoFit/>
          </a:bodyPr>
          <a:lstStyle>
            <a:defPPr>
              <a:defRPr lang="it-IT"/>
            </a:defPPr>
            <a:lvl1pPr>
              <a:defRPr sz="1600" b="1">
                <a:solidFill>
                  <a:srgbClr val="5423DD"/>
                </a:solidFill>
              </a:defRPr>
            </a:lvl1pPr>
          </a:lstStyle>
          <a:p>
            <a:r>
              <a:rPr lang="it-IT" dirty="0">
                <a:solidFill>
                  <a:srgbClr val="D50960"/>
                </a:solidFill>
              </a:rPr>
              <a:t>OPZIONE 2</a:t>
            </a:r>
          </a:p>
        </p:txBody>
      </p:sp>
      <p:pic>
        <p:nvPicPr>
          <p:cNvPr id="11" name="Immagine 10">
            <a:extLst>
              <a:ext uri="{FF2B5EF4-FFF2-40B4-BE49-F238E27FC236}">
                <a16:creationId xmlns:a16="http://schemas.microsoft.com/office/drawing/2014/main" id="{9ADB34E1-7117-CD9B-D8D9-0FC68DD88511}"/>
              </a:ext>
            </a:extLst>
          </p:cNvPr>
          <p:cNvPicPr>
            <a:picLocks noChangeAspect="1"/>
          </p:cNvPicPr>
          <p:nvPr/>
        </p:nvPicPr>
        <p:blipFill>
          <a:blip r:embed="rId5"/>
          <a:stretch>
            <a:fillRect/>
          </a:stretch>
        </p:blipFill>
        <p:spPr>
          <a:xfrm>
            <a:off x="4870825" y="1891212"/>
            <a:ext cx="2619372" cy="376237"/>
          </a:xfrm>
          <a:prstGeom prst="rect">
            <a:avLst/>
          </a:prstGeom>
        </p:spPr>
      </p:pic>
      <p:sp>
        <p:nvSpPr>
          <p:cNvPr id="13" name="Rettangolo 12">
            <a:extLst>
              <a:ext uri="{FF2B5EF4-FFF2-40B4-BE49-F238E27FC236}">
                <a16:creationId xmlns:a16="http://schemas.microsoft.com/office/drawing/2014/main" id="{15CF3107-68F5-F305-C4CC-C9C3CF83AE43}"/>
              </a:ext>
            </a:extLst>
          </p:cNvPr>
          <p:cNvSpPr/>
          <p:nvPr/>
        </p:nvSpPr>
        <p:spPr>
          <a:xfrm>
            <a:off x="8086729" y="1889509"/>
            <a:ext cx="1283827" cy="3693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7950" indent="-107950" algn="ctr">
              <a:buClr>
                <a:srgbClr val="008A3E"/>
              </a:buClr>
              <a:buSzPct val="110000"/>
              <a:buFont typeface="Wingdings" panose="05000000000000000000" pitchFamily="2" charset="2"/>
              <a:buChar char="§"/>
            </a:pPr>
            <a:r>
              <a:rPr lang="it-IT" sz="1050" b="1" dirty="0">
                <a:solidFill>
                  <a:schemeClr val="accent5">
                    <a:lumMod val="65000"/>
                    <a:lumOff val="35000"/>
                  </a:schemeClr>
                </a:solidFill>
                <a:highlight>
                  <a:srgbClr val="FFFF00"/>
                </a:highlight>
              </a:rPr>
              <a:t>ENVIRONMENTAL</a:t>
            </a:r>
          </a:p>
        </p:txBody>
      </p:sp>
      <p:sp>
        <p:nvSpPr>
          <p:cNvPr id="15" name="Rettangolo 14">
            <a:extLst>
              <a:ext uri="{FF2B5EF4-FFF2-40B4-BE49-F238E27FC236}">
                <a16:creationId xmlns:a16="http://schemas.microsoft.com/office/drawing/2014/main" id="{B5C08431-C717-F9FB-AF46-3CDC4A868D01}"/>
              </a:ext>
            </a:extLst>
          </p:cNvPr>
          <p:cNvSpPr/>
          <p:nvPr/>
        </p:nvSpPr>
        <p:spPr>
          <a:xfrm>
            <a:off x="9370556" y="1889509"/>
            <a:ext cx="702060" cy="3693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7950" indent="-107950">
              <a:buClr>
                <a:schemeClr val="tx2">
                  <a:lumMod val="60000"/>
                  <a:lumOff val="40000"/>
                </a:schemeClr>
              </a:buClr>
              <a:buSzPct val="110000"/>
              <a:buFont typeface="Wingdings" panose="05000000000000000000" pitchFamily="2" charset="2"/>
              <a:buChar char="§"/>
            </a:pPr>
            <a:r>
              <a:rPr lang="it-IT" sz="1050" b="1" dirty="0">
                <a:solidFill>
                  <a:schemeClr val="accent5">
                    <a:lumMod val="65000"/>
                    <a:lumOff val="35000"/>
                  </a:schemeClr>
                </a:solidFill>
                <a:highlight>
                  <a:srgbClr val="FFFF00"/>
                </a:highlight>
              </a:rPr>
              <a:t>SOCIAL</a:t>
            </a:r>
          </a:p>
        </p:txBody>
      </p:sp>
      <p:sp>
        <p:nvSpPr>
          <p:cNvPr id="16" name="Rettangolo 15">
            <a:extLst>
              <a:ext uri="{FF2B5EF4-FFF2-40B4-BE49-F238E27FC236}">
                <a16:creationId xmlns:a16="http://schemas.microsoft.com/office/drawing/2014/main" id="{BA0ED54D-668F-5624-30A4-66932F3AB245}"/>
              </a:ext>
            </a:extLst>
          </p:cNvPr>
          <p:cNvSpPr/>
          <p:nvPr/>
        </p:nvSpPr>
        <p:spPr>
          <a:xfrm>
            <a:off x="10072616" y="1889509"/>
            <a:ext cx="1087113" cy="3693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7950" indent="-107950">
              <a:buClr>
                <a:srgbClr val="C00000"/>
              </a:buClr>
              <a:buSzPct val="110000"/>
              <a:buFont typeface="Wingdings" panose="05000000000000000000" pitchFamily="2" charset="2"/>
              <a:buChar char="§"/>
            </a:pPr>
            <a:r>
              <a:rPr lang="it-IT" sz="1050" b="1" dirty="0">
                <a:solidFill>
                  <a:schemeClr val="accent5">
                    <a:lumMod val="65000"/>
                    <a:lumOff val="35000"/>
                  </a:schemeClr>
                </a:solidFill>
                <a:highlight>
                  <a:srgbClr val="FFFF00"/>
                </a:highlight>
              </a:rPr>
              <a:t>GOVERNANCE</a:t>
            </a:r>
          </a:p>
        </p:txBody>
      </p:sp>
      <p:pic>
        <p:nvPicPr>
          <p:cNvPr id="17" name="Immagine 16">
            <a:extLst>
              <a:ext uri="{FF2B5EF4-FFF2-40B4-BE49-F238E27FC236}">
                <a16:creationId xmlns:a16="http://schemas.microsoft.com/office/drawing/2014/main" id="{67E11485-671A-46CD-C3FA-2C11222D71A7}"/>
              </a:ext>
            </a:extLst>
          </p:cNvPr>
          <p:cNvPicPr>
            <a:picLocks noChangeAspect="1"/>
          </p:cNvPicPr>
          <p:nvPr/>
        </p:nvPicPr>
        <p:blipFill rotWithShape="1">
          <a:blip r:embed="rId3"/>
          <a:srcRect b="68292"/>
          <a:stretch/>
        </p:blipFill>
        <p:spPr>
          <a:xfrm>
            <a:off x="1523639" y="4310542"/>
            <a:ext cx="10373086" cy="1809295"/>
          </a:xfrm>
          <a:prstGeom prst="rect">
            <a:avLst/>
          </a:prstGeom>
          <a:effectLst>
            <a:glow rad="63500">
              <a:schemeClr val="accent3">
                <a:satMod val="175000"/>
                <a:alpha val="40000"/>
              </a:schemeClr>
            </a:glow>
          </a:effectLst>
        </p:spPr>
      </p:pic>
      <p:pic>
        <p:nvPicPr>
          <p:cNvPr id="21" name="Immagine 20">
            <a:extLst>
              <a:ext uri="{FF2B5EF4-FFF2-40B4-BE49-F238E27FC236}">
                <a16:creationId xmlns:a16="http://schemas.microsoft.com/office/drawing/2014/main" id="{CCEB66ED-23CC-5974-951E-D9D167E07A4F}"/>
              </a:ext>
            </a:extLst>
          </p:cNvPr>
          <p:cNvPicPr>
            <a:picLocks noChangeAspect="1"/>
          </p:cNvPicPr>
          <p:nvPr/>
        </p:nvPicPr>
        <p:blipFill rotWithShape="1">
          <a:blip r:embed="rId5"/>
          <a:srcRect t="1" r="83803" b="3539"/>
          <a:stretch/>
        </p:blipFill>
        <p:spPr>
          <a:xfrm>
            <a:off x="1523638" y="4700926"/>
            <a:ext cx="512993" cy="362921"/>
          </a:xfrm>
          <a:prstGeom prst="rect">
            <a:avLst/>
          </a:prstGeom>
        </p:spPr>
      </p:pic>
      <p:sp>
        <p:nvSpPr>
          <p:cNvPr id="23" name="Rettangolo 22">
            <a:extLst>
              <a:ext uri="{FF2B5EF4-FFF2-40B4-BE49-F238E27FC236}">
                <a16:creationId xmlns:a16="http://schemas.microsoft.com/office/drawing/2014/main" id="{B1C6B75C-0D39-67F3-DA48-079B25933E77}"/>
              </a:ext>
            </a:extLst>
          </p:cNvPr>
          <p:cNvSpPr/>
          <p:nvPr/>
        </p:nvSpPr>
        <p:spPr>
          <a:xfrm>
            <a:off x="8086729" y="4712300"/>
            <a:ext cx="1283827" cy="3693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7950" indent="-107950" algn="ctr">
              <a:buClr>
                <a:srgbClr val="008A3E"/>
              </a:buClr>
              <a:buSzPct val="110000"/>
              <a:buFont typeface="Wingdings" panose="05000000000000000000" pitchFamily="2" charset="2"/>
              <a:buChar char="§"/>
            </a:pPr>
            <a:r>
              <a:rPr lang="it-IT" sz="1050" b="1" dirty="0">
                <a:solidFill>
                  <a:schemeClr val="accent5">
                    <a:lumMod val="65000"/>
                    <a:lumOff val="35000"/>
                  </a:schemeClr>
                </a:solidFill>
                <a:highlight>
                  <a:srgbClr val="FFFF00"/>
                </a:highlight>
              </a:rPr>
              <a:t>ENVIRONMENTAL</a:t>
            </a:r>
          </a:p>
        </p:txBody>
      </p:sp>
      <p:sp>
        <p:nvSpPr>
          <p:cNvPr id="24" name="Rettangolo 23">
            <a:extLst>
              <a:ext uri="{FF2B5EF4-FFF2-40B4-BE49-F238E27FC236}">
                <a16:creationId xmlns:a16="http://schemas.microsoft.com/office/drawing/2014/main" id="{D679B360-CCD8-18E0-8BBD-C84BB4847E1A}"/>
              </a:ext>
            </a:extLst>
          </p:cNvPr>
          <p:cNvSpPr/>
          <p:nvPr/>
        </p:nvSpPr>
        <p:spPr>
          <a:xfrm>
            <a:off x="9370556" y="4712300"/>
            <a:ext cx="702060" cy="3693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7950" indent="-107950">
              <a:buClr>
                <a:schemeClr val="tx2">
                  <a:lumMod val="60000"/>
                  <a:lumOff val="40000"/>
                </a:schemeClr>
              </a:buClr>
              <a:buSzPct val="110000"/>
              <a:buFont typeface="Wingdings" panose="05000000000000000000" pitchFamily="2" charset="2"/>
              <a:buChar char="§"/>
            </a:pPr>
            <a:r>
              <a:rPr lang="it-IT" sz="1050" b="1" dirty="0">
                <a:solidFill>
                  <a:schemeClr val="accent5">
                    <a:lumMod val="65000"/>
                    <a:lumOff val="35000"/>
                  </a:schemeClr>
                </a:solidFill>
                <a:highlight>
                  <a:srgbClr val="FFFF00"/>
                </a:highlight>
              </a:rPr>
              <a:t>SOCIAL</a:t>
            </a:r>
          </a:p>
        </p:txBody>
      </p:sp>
      <p:sp>
        <p:nvSpPr>
          <p:cNvPr id="25" name="Rettangolo 24">
            <a:extLst>
              <a:ext uri="{FF2B5EF4-FFF2-40B4-BE49-F238E27FC236}">
                <a16:creationId xmlns:a16="http://schemas.microsoft.com/office/drawing/2014/main" id="{D24674A6-1C2B-7439-A613-1BB2D6361E1D}"/>
              </a:ext>
            </a:extLst>
          </p:cNvPr>
          <p:cNvSpPr/>
          <p:nvPr/>
        </p:nvSpPr>
        <p:spPr>
          <a:xfrm>
            <a:off x="10072616" y="4712300"/>
            <a:ext cx="1087113" cy="3693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7950" indent="-107950">
              <a:buClr>
                <a:srgbClr val="C00000"/>
              </a:buClr>
              <a:buSzPct val="110000"/>
              <a:buFont typeface="Wingdings" panose="05000000000000000000" pitchFamily="2" charset="2"/>
              <a:buChar char="§"/>
            </a:pPr>
            <a:r>
              <a:rPr lang="it-IT" sz="1050" b="1" dirty="0">
                <a:solidFill>
                  <a:schemeClr val="accent5">
                    <a:lumMod val="65000"/>
                    <a:lumOff val="35000"/>
                  </a:schemeClr>
                </a:solidFill>
                <a:highlight>
                  <a:srgbClr val="FFFF00"/>
                </a:highlight>
              </a:rPr>
              <a:t>GOVERNANCE</a:t>
            </a:r>
          </a:p>
        </p:txBody>
      </p:sp>
      <p:sp>
        <p:nvSpPr>
          <p:cNvPr id="26" name="Rettangolo 25">
            <a:extLst>
              <a:ext uri="{FF2B5EF4-FFF2-40B4-BE49-F238E27FC236}">
                <a16:creationId xmlns:a16="http://schemas.microsoft.com/office/drawing/2014/main" id="{E80D0F3A-A2A8-5FB9-1BAB-A2777868088B}"/>
              </a:ext>
            </a:extLst>
          </p:cNvPr>
          <p:cNvSpPr/>
          <p:nvPr/>
        </p:nvSpPr>
        <p:spPr>
          <a:xfrm>
            <a:off x="1955684" y="4702341"/>
            <a:ext cx="2499100" cy="36150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
                <a:srgbClr val="008A3E"/>
              </a:buClr>
              <a:buSzPct val="110000"/>
            </a:pPr>
            <a:r>
              <a:rPr lang="it-IT" sz="1200" b="1" spc="250" dirty="0">
                <a:solidFill>
                  <a:srgbClr val="133371"/>
                </a:solidFill>
              </a:rPr>
              <a:t>OSSERVATORIO ESG</a:t>
            </a:r>
          </a:p>
        </p:txBody>
      </p:sp>
      <p:pic>
        <p:nvPicPr>
          <p:cNvPr id="19" name="Immagine 18">
            <a:extLst>
              <a:ext uri="{FF2B5EF4-FFF2-40B4-BE49-F238E27FC236}">
                <a16:creationId xmlns:a16="http://schemas.microsoft.com/office/drawing/2014/main" id="{70717DFF-596C-7722-A9F7-C09A05EDDD1D}"/>
              </a:ext>
            </a:extLst>
          </p:cNvPr>
          <p:cNvPicPr>
            <a:picLocks noChangeAspect="1"/>
          </p:cNvPicPr>
          <p:nvPr/>
        </p:nvPicPr>
        <p:blipFill rotWithShape="1">
          <a:blip r:embed="rId4"/>
          <a:srcRect t="60770" r="58854" b="2445"/>
          <a:stretch/>
        </p:blipFill>
        <p:spPr>
          <a:xfrm>
            <a:off x="1955684" y="4959673"/>
            <a:ext cx="2645922" cy="141856"/>
          </a:xfrm>
          <a:prstGeom prst="rect">
            <a:avLst/>
          </a:prstGeom>
        </p:spPr>
      </p:pic>
      <p:sp>
        <p:nvSpPr>
          <p:cNvPr id="27" name="Rettangolo 26">
            <a:extLst>
              <a:ext uri="{FF2B5EF4-FFF2-40B4-BE49-F238E27FC236}">
                <a16:creationId xmlns:a16="http://schemas.microsoft.com/office/drawing/2014/main" id="{8BCE0587-DC82-D5D0-7B22-CEF4A874CBDC}"/>
              </a:ext>
            </a:extLst>
          </p:cNvPr>
          <p:cNvSpPr/>
          <p:nvPr/>
        </p:nvSpPr>
        <p:spPr>
          <a:xfrm>
            <a:off x="1502141" y="1884800"/>
            <a:ext cx="2017664" cy="396907"/>
          </a:xfrm>
          <a:prstGeom prst="rect">
            <a:avLst/>
          </a:prstGeom>
          <a:noFill/>
          <a:ln w="19050">
            <a:solidFill>
              <a:srgbClr val="D509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 name="Rettangolo 27">
            <a:extLst>
              <a:ext uri="{FF2B5EF4-FFF2-40B4-BE49-F238E27FC236}">
                <a16:creationId xmlns:a16="http://schemas.microsoft.com/office/drawing/2014/main" id="{31180437-01A9-A052-BF51-F862164BAEB9}"/>
              </a:ext>
            </a:extLst>
          </p:cNvPr>
          <p:cNvSpPr/>
          <p:nvPr/>
        </p:nvSpPr>
        <p:spPr>
          <a:xfrm>
            <a:off x="4909188" y="1884800"/>
            <a:ext cx="2581009" cy="338554"/>
          </a:xfrm>
          <a:prstGeom prst="rect">
            <a:avLst/>
          </a:prstGeom>
          <a:noFill/>
          <a:ln w="19050">
            <a:solidFill>
              <a:srgbClr val="D509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9" name="Rettangolo 28">
            <a:extLst>
              <a:ext uri="{FF2B5EF4-FFF2-40B4-BE49-F238E27FC236}">
                <a16:creationId xmlns:a16="http://schemas.microsoft.com/office/drawing/2014/main" id="{426943A5-4A81-2BBB-C3B3-BB1D790FB86D}"/>
              </a:ext>
            </a:extLst>
          </p:cNvPr>
          <p:cNvSpPr/>
          <p:nvPr/>
        </p:nvSpPr>
        <p:spPr>
          <a:xfrm>
            <a:off x="8113049" y="1884798"/>
            <a:ext cx="3046680" cy="354813"/>
          </a:xfrm>
          <a:prstGeom prst="rect">
            <a:avLst/>
          </a:prstGeom>
          <a:noFill/>
          <a:ln w="19050">
            <a:solidFill>
              <a:srgbClr val="D509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0" name="Rettangolo 29">
            <a:extLst>
              <a:ext uri="{FF2B5EF4-FFF2-40B4-BE49-F238E27FC236}">
                <a16:creationId xmlns:a16="http://schemas.microsoft.com/office/drawing/2014/main" id="{D0B764A7-C43A-BEB8-7469-AC1A4119E1B7}"/>
              </a:ext>
            </a:extLst>
          </p:cNvPr>
          <p:cNvSpPr/>
          <p:nvPr/>
        </p:nvSpPr>
        <p:spPr>
          <a:xfrm>
            <a:off x="11211585" y="1884798"/>
            <a:ext cx="685140" cy="354813"/>
          </a:xfrm>
          <a:prstGeom prst="rect">
            <a:avLst/>
          </a:prstGeom>
          <a:noFill/>
          <a:ln w="19050">
            <a:solidFill>
              <a:srgbClr val="D509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36" name="Connettore 2 35">
            <a:extLst>
              <a:ext uri="{FF2B5EF4-FFF2-40B4-BE49-F238E27FC236}">
                <a16:creationId xmlns:a16="http://schemas.microsoft.com/office/drawing/2014/main" id="{65821B92-5408-F763-2C71-601884E781AF}"/>
              </a:ext>
            </a:extLst>
          </p:cNvPr>
          <p:cNvCxnSpPr>
            <a:cxnSpLocks/>
          </p:cNvCxnSpPr>
          <p:nvPr/>
        </p:nvCxnSpPr>
        <p:spPr>
          <a:xfrm flipV="1">
            <a:off x="2483485" y="1204548"/>
            <a:ext cx="0" cy="648000"/>
          </a:xfrm>
          <a:prstGeom prst="straightConnector1">
            <a:avLst/>
          </a:prstGeom>
          <a:ln w="28575">
            <a:solidFill>
              <a:srgbClr val="D5096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nettore 2 41">
            <a:extLst>
              <a:ext uri="{FF2B5EF4-FFF2-40B4-BE49-F238E27FC236}">
                <a16:creationId xmlns:a16="http://schemas.microsoft.com/office/drawing/2014/main" id="{257BFED2-37DF-B222-1A16-5F4C15B23B65}"/>
              </a:ext>
            </a:extLst>
          </p:cNvPr>
          <p:cNvCxnSpPr>
            <a:cxnSpLocks/>
          </p:cNvCxnSpPr>
          <p:nvPr/>
        </p:nvCxnSpPr>
        <p:spPr>
          <a:xfrm flipV="1">
            <a:off x="6283325" y="1198134"/>
            <a:ext cx="0" cy="648000"/>
          </a:xfrm>
          <a:prstGeom prst="straightConnector1">
            <a:avLst/>
          </a:prstGeom>
          <a:ln w="28575">
            <a:solidFill>
              <a:srgbClr val="D5096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ttore 2 42">
            <a:extLst>
              <a:ext uri="{FF2B5EF4-FFF2-40B4-BE49-F238E27FC236}">
                <a16:creationId xmlns:a16="http://schemas.microsoft.com/office/drawing/2014/main" id="{81E58749-E7FD-AAD9-6458-7BD463CC029D}"/>
              </a:ext>
            </a:extLst>
          </p:cNvPr>
          <p:cNvCxnSpPr>
            <a:cxnSpLocks/>
          </p:cNvCxnSpPr>
          <p:nvPr/>
        </p:nvCxnSpPr>
        <p:spPr>
          <a:xfrm flipV="1">
            <a:off x="9380716" y="1204548"/>
            <a:ext cx="0" cy="648000"/>
          </a:xfrm>
          <a:prstGeom prst="straightConnector1">
            <a:avLst/>
          </a:prstGeom>
          <a:ln w="28575">
            <a:solidFill>
              <a:srgbClr val="D5096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ttore 2 43">
            <a:extLst>
              <a:ext uri="{FF2B5EF4-FFF2-40B4-BE49-F238E27FC236}">
                <a16:creationId xmlns:a16="http://schemas.microsoft.com/office/drawing/2014/main" id="{322A6D90-D36D-4409-A1FB-48FB315CDBBF}"/>
              </a:ext>
            </a:extLst>
          </p:cNvPr>
          <p:cNvCxnSpPr>
            <a:cxnSpLocks/>
          </p:cNvCxnSpPr>
          <p:nvPr/>
        </p:nvCxnSpPr>
        <p:spPr>
          <a:xfrm flipV="1">
            <a:off x="11338843" y="1226287"/>
            <a:ext cx="0" cy="648000"/>
          </a:xfrm>
          <a:prstGeom prst="straightConnector1">
            <a:avLst/>
          </a:prstGeom>
          <a:ln w="28575">
            <a:solidFill>
              <a:srgbClr val="D50960"/>
            </a:solidFill>
            <a:tailEnd type="triangle"/>
          </a:ln>
        </p:spPr>
        <p:style>
          <a:lnRef idx="1">
            <a:schemeClr val="accent1"/>
          </a:lnRef>
          <a:fillRef idx="0">
            <a:schemeClr val="accent1"/>
          </a:fillRef>
          <a:effectRef idx="0">
            <a:schemeClr val="accent1"/>
          </a:effectRef>
          <a:fontRef idx="minor">
            <a:schemeClr val="tx1"/>
          </a:fontRef>
        </p:style>
      </p:cxnSp>
      <p:sp>
        <p:nvSpPr>
          <p:cNvPr id="48" name="CasellaDiTesto 47">
            <a:extLst>
              <a:ext uri="{FF2B5EF4-FFF2-40B4-BE49-F238E27FC236}">
                <a16:creationId xmlns:a16="http://schemas.microsoft.com/office/drawing/2014/main" id="{B0B503E9-060F-50AE-AB96-16134BF69EE9}"/>
              </a:ext>
            </a:extLst>
          </p:cNvPr>
          <p:cNvSpPr txBox="1"/>
          <p:nvPr/>
        </p:nvSpPr>
        <p:spPr>
          <a:xfrm>
            <a:off x="1880770" y="877559"/>
            <a:ext cx="1140792" cy="276999"/>
          </a:xfrm>
          <a:prstGeom prst="rect">
            <a:avLst/>
          </a:prstGeom>
          <a:solidFill>
            <a:schemeClr val="accent3">
              <a:lumMod val="40000"/>
              <a:lumOff val="60000"/>
            </a:schemeClr>
          </a:solidFill>
          <a:ln>
            <a:noFill/>
          </a:ln>
        </p:spPr>
        <p:txBody>
          <a:bodyPr wrap="square" rtlCol="0">
            <a:spAutoFit/>
          </a:bodyPr>
          <a:lstStyle/>
          <a:p>
            <a:pPr algn="ctr"/>
            <a:r>
              <a:rPr lang="it-IT" sz="1200" dirty="0">
                <a:solidFill>
                  <a:srgbClr val="D50960"/>
                </a:solidFill>
              </a:rPr>
              <a:t>NOME SITO</a:t>
            </a:r>
          </a:p>
        </p:txBody>
      </p:sp>
      <p:sp>
        <p:nvSpPr>
          <p:cNvPr id="49" name="CasellaDiTesto 48">
            <a:extLst>
              <a:ext uri="{FF2B5EF4-FFF2-40B4-BE49-F238E27FC236}">
                <a16:creationId xmlns:a16="http://schemas.microsoft.com/office/drawing/2014/main" id="{76B1234A-FE22-2EF8-4B3C-8B34AD23E520}"/>
              </a:ext>
            </a:extLst>
          </p:cNvPr>
          <p:cNvSpPr txBox="1"/>
          <p:nvPr/>
        </p:nvSpPr>
        <p:spPr>
          <a:xfrm>
            <a:off x="5712929" y="850976"/>
            <a:ext cx="1140792" cy="276999"/>
          </a:xfrm>
          <a:prstGeom prst="rect">
            <a:avLst/>
          </a:prstGeom>
          <a:solidFill>
            <a:schemeClr val="accent3">
              <a:lumMod val="40000"/>
              <a:lumOff val="60000"/>
            </a:schemeClr>
          </a:solidFill>
          <a:ln>
            <a:noFill/>
          </a:ln>
        </p:spPr>
        <p:txBody>
          <a:bodyPr wrap="square" rtlCol="0">
            <a:spAutoFit/>
          </a:bodyPr>
          <a:lstStyle/>
          <a:p>
            <a:pPr algn="ctr"/>
            <a:r>
              <a:rPr lang="it-IT" sz="1200" dirty="0">
                <a:solidFill>
                  <a:srgbClr val="D50960"/>
                </a:solidFill>
              </a:rPr>
              <a:t>LOGO GFL</a:t>
            </a:r>
          </a:p>
        </p:txBody>
      </p:sp>
      <p:sp>
        <p:nvSpPr>
          <p:cNvPr id="50" name="CasellaDiTesto 49">
            <a:extLst>
              <a:ext uri="{FF2B5EF4-FFF2-40B4-BE49-F238E27FC236}">
                <a16:creationId xmlns:a16="http://schemas.microsoft.com/office/drawing/2014/main" id="{D8D8CFAF-FE9C-9B76-1126-9A2D7DFAFD38}"/>
              </a:ext>
            </a:extLst>
          </p:cNvPr>
          <p:cNvSpPr txBox="1"/>
          <p:nvPr/>
        </p:nvSpPr>
        <p:spPr>
          <a:xfrm>
            <a:off x="8702256" y="853855"/>
            <a:ext cx="1358993" cy="276999"/>
          </a:xfrm>
          <a:prstGeom prst="rect">
            <a:avLst/>
          </a:prstGeom>
          <a:solidFill>
            <a:schemeClr val="accent3">
              <a:lumMod val="40000"/>
              <a:lumOff val="60000"/>
            </a:schemeClr>
          </a:solidFill>
          <a:ln>
            <a:noFill/>
          </a:ln>
        </p:spPr>
        <p:txBody>
          <a:bodyPr wrap="square" rtlCol="0">
            <a:spAutoFit/>
          </a:bodyPr>
          <a:lstStyle/>
          <a:p>
            <a:pPr algn="ctr"/>
            <a:r>
              <a:rPr lang="it-IT" sz="1200" dirty="0">
                <a:solidFill>
                  <a:srgbClr val="D50960"/>
                </a:solidFill>
              </a:rPr>
              <a:t>ARCHIVI/SEZIONI</a:t>
            </a:r>
          </a:p>
        </p:txBody>
      </p:sp>
      <p:sp>
        <p:nvSpPr>
          <p:cNvPr id="51" name="CasellaDiTesto 50">
            <a:extLst>
              <a:ext uri="{FF2B5EF4-FFF2-40B4-BE49-F238E27FC236}">
                <a16:creationId xmlns:a16="http://schemas.microsoft.com/office/drawing/2014/main" id="{23F01E88-165C-9165-22F9-4C523FF2BD39}"/>
              </a:ext>
            </a:extLst>
          </p:cNvPr>
          <p:cNvSpPr txBox="1"/>
          <p:nvPr/>
        </p:nvSpPr>
        <p:spPr>
          <a:xfrm>
            <a:off x="10694058" y="853613"/>
            <a:ext cx="1281107" cy="276999"/>
          </a:xfrm>
          <a:prstGeom prst="rect">
            <a:avLst/>
          </a:prstGeom>
          <a:solidFill>
            <a:schemeClr val="accent3">
              <a:lumMod val="40000"/>
              <a:lumOff val="60000"/>
            </a:schemeClr>
          </a:solidFill>
          <a:ln>
            <a:noFill/>
          </a:ln>
        </p:spPr>
        <p:txBody>
          <a:bodyPr wrap="square" rtlCol="0">
            <a:spAutoFit/>
          </a:bodyPr>
          <a:lstStyle/>
          <a:p>
            <a:pPr algn="ctr"/>
            <a:r>
              <a:rPr lang="it-IT" sz="1200" dirty="0">
                <a:solidFill>
                  <a:srgbClr val="D50960"/>
                </a:solidFill>
              </a:rPr>
              <a:t>BUCA DI RICERCA</a:t>
            </a:r>
          </a:p>
        </p:txBody>
      </p:sp>
      <p:sp>
        <p:nvSpPr>
          <p:cNvPr id="52" name="Rettangolo 51">
            <a:extLst>
              <a:ext uri="{FF2B5EF4-FFF2-40B4-BE49-F238E27FC236}">
                <a16:creationId xmlns:a16="http://schemas.microsoft.com/office/drawing/2014/main" id="{CC7CB4E4-2A8E-1DB5-CC50-BAA939A493DE}"/>
              </a:ext>
            </a:extLst>
          </p:cNvPr>
          <p:cNvSpPr/>
          <p:nvPr/>
        </p:nvSpPr>
        <p:spPr>
          <a:xfrm>
            <a:off x="1502141" y="4733970"/>
            <a:ext cx="2433301" cy="396907"/>
          </a:xfrm>
          <a:prstGeom prst="rect">
            <a:avLst/>
          </a:prstGeom>
          <a:noFill/>
          <a:ln w="19050">
            <a:solidFill>
              <a:srgbClr val="D509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53" name="Connettore 2 52">
            <a:extLst>
              <a:ext uri="{FF2B5EF4-FFF2-40B4-BE49-F238E27FC236}">
                <a16:creationId xmlns:a16="http://schemas.microsoft.com/office/drawing/2014/main" id="{EDBB7D82-05EF-EA67-8384-B37EAA5E1013}"/>
              </a:ext>
            </a:extLst>
          </p:cNvPr>
          <p:cNvCxnSpPr>
            <a:cxnSpLocks/>
          </p:cNvCxnSpPr>
          <p:nvPr/>
        </p:nvCxnSpPr>
        <p:spPr>
          <a:xfrm flipV="1">
            <a:off x="2535518" y="4063243"/>
            <a:ext cx="0" cy="648000"/>
          </a:xfrm>
          <a:prstGeom prst="straightConnector1">
            <a:avLst/>
          </a:prstGeom>
          <a:ln w="28575">
            <a:solidFill>
              <a:srgbClr val="D50960"/>
            </a:solidFill>
            <a:tailEnd type="triangle"/>
          </a:ln>
        </p:spPr>
        <p:style>
          <a:lnRef idx="1">
            <a:schemeClr val="accent1"/>
          </a:lnRef>
          <a:fillRef idx="0">
            <a:schemeClr val="accent1"/>
          </a:fillRef>
          <a:effectRef idx="0">
            <a:schemeClr val="accent1"/>
          </a:effectRef>
          <a:fontRef idx="minor">
            <a:schemeClr val="tx1"/>
          </a:fontRef>
        </p:style>
      </p:cxnSp>
      <p:sp>
        <p:nvSpPr>
          <p:cNvPr id="54" name="CasellaDiTesto 53">
            <a:extLst>
              <a:ext uri="{FF2B5EF4-FFF2-40B4-BE49-F238E27FC236}">
                <a16:creationId xmlns:a16="http://schemas.microsoft.com/office/drawing/2014/main" id="{C11F0851-C840-EAB9-7323-DC532F95CEE2}"/>
              </a:ext>
            </a:extLst>
          </p:cNvPr>
          <p:cNvSpPr txBox="1"/>
          <p:nvPr/>
        </p:nvSpPr>
        <p:spPr>
          <a:xfrm>
            <a:off x="1742352" y="3738808"/>
            <a:ext cx="1462882" cy="276999"/>
          </a:xfrm>
          <a:prstGeom prst="rect">
            <a:avLst/>
          </a:prstGeom>
          <a:solidFill>
            <a:schemeClr val="accent3">
              <a:lumMod val="40000"/>
              <a:lumOff val="60000"/>
            </a:schemeClr>
          </a:solidFill>
          <a:ln>
            <a:noFill/>
          </a:ln>
        </p:spPr>
        <p:txBody>
          <a:bodyPr wrap="square" rtlCol="0">
            <a:spAutoFit/>
          </a:bodyPr>
          <a:lstStyle>
            <a:defPPr>
              <a:defRPr lang="it-IT"/>
            </a:defPPr>
            <a:lvl1pPr algn="ctr">
              <a:defRPr sz="1200">
                <a:solidFill>
                  <a:srgbClr val="D50960"/>
                </a:solidFill>
              </a:defRPr>
            </a:lvl1pPr>
          </a:lstStyle>
          <a:p>
            <a:r>
              <a:rPr lang="it-IT" dirty="0"/>
              <a:t>LOGO + NOME SITO</a:t>
            </a:r>
          </a:p>
        </p:txBody>
      </p:sp>
      <p:sp>
        <p:nvSpPr>
          <p:cNvPr id="56" name="Rettangolo 55">
            <a:extLst>
              <a:ext uri="{FF2B5EF4-FFF2-40B4-BE49-F238E27FC236}">
                <a16:creationId xmlns:a16="http://schemas.microsoft.com/office/drawing/2014/main" id="{56737912-DC20-132F-BE17-D3532264CB37}"/>
              </a:ext>
            </a:extLst>
          </p:cNvPr>
          <p:cNvSpPr/>
          <p:nvPr/>
        </p:nvSpPr>
        <p:spPr>
          <a:xfrm>
            <a:off x="8086729" y="4733971"/>
            <a:ext cx="3046680" cy="317868"/>
          </a:xfrm>
          <a:prstGeom prst="rect">
            <a:avLst/>
          </a:prstGeom>
          <a:noFill/>
          <a:ln w="19050">
            <a:solidFill>
              <a:srgbClr val="D509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7" name="Rettangolo 56">
            <a:extLst>
              <a:ext uri="{FF2B5EF4-FFF2-40B4-BE49-F238E27FC236}">
                <a16:creationId xmlns:a16="http://schemas.microsoft.com/office/drawing/2014/main" id="{5F197404-26BE-B7CC-9ABB-AF2C00566191}"/>
              </a:ext>
            </a:extLst>
          </p:cNvPr>
          <p:cNvSpPr/>
          <p:nvPr/>
        </p:nvSpPr>
        <p:spPr>
          <a:xfrm>
            <a:off x="11185265" y="4733971"/>
            <a:ext cx="685140" cy="294702"/>
          </a:xfrm>
          <a:prstGeom prst="rect">
            <a:avLst/>
          </a:prstGeom>
          <a:noFill/>
          <a:ln w="19050">
            <a:solidFill>
              <a:srgbClr val="D509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58" name="Connettore 2 57">
            <a:extLst>
              <a:ext uri="{FF2B5EF4-FFF2-40B4-BE49-F238E27FC236}">
                <a16:creationId xmlns:a16="http://schemas.microsoft.com/office/drawing/2014/main" id="{7630A6BC-5C3B-8091-DDFC-56600DC83A6E}"/>
              </a:ext>
            </a:extLst>
          </p:cNvPr>
          <p:cNvCxnSpPr>
            <a:cxnSpLocks/>
          </p:cNvCxnSpPr>
          <p:nvPr/>
        </p:nvCxnSpPr>
        <p:spPr>
          <a:xfrm flipV="1">
            <a:off x="9354396" y="4063245"/>
            <a:ext cx="0" cy="648000"/>
          </a:xfrm>
          <a:prstGeom prst="straightConnector1">
            <a:avLst/>
          </a:prstGeom>
          <a:ln w="28575">
            <a:solidFill>
              <a:srgbClr val="D5096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nettore 2 58">
            <a:extLst>
              <a:ext uri="{FF2B5EF4-FFF2-40B4-BE49-F238E27FC236}">
                <a16:creationId xmlns:a16="http://schemas.microsoft.com/office/drawing/2014/main" id="{2F60595B-C1AF-1479-03F6-37D3A97A53D8}"/>
              </a:ext>
            </a:extLst>
          </p:cNvPr>
          <p:cNvCxnSpPr>
            <a:cxnSpLocks/>
          </p:cNvCxnSpPr>
          <p:nvPr/>
        </p:nvCxnSpPr>
        <p:spPr>
          <a:xfrm flipV="1">
            <a:off x="11334610" y="4076654"/>
            <a:ext cx="0" cy="648000"/>
          </a:xfrm>
          <a:prstGeom prst="straightConnector1">
            <a:avLst/>
          </a:prstGeom>
          <a:ln w="28575">
            <a:solidFill>
              <a:srgbClr val="D50960"/>
            </a:solidFill>
            <a:tailEnd type="triangle"/>
          </a:ln>
        </p:spPr>
        <p:style>
          <a:lnRef idx="1">
            <a:schemeClr val="accent1"/>
          </a:lnRef>
          <a:fillRef idx="0">
            <a:schemeClr val="accent1"/>
          </a:fillRef>
          <a:effectRef idx="0">
            <a:schemeClr val="accent1"/>
          </a:effectRef>
          <a:fontRef idx="minor">
            <a:schemeClr val="tx1"/>
          </a:fontRef>
        </p:style>
      </p:cxnSp>
      <p:sp>
        <p:nvSpPr>
          <p:cNvPr id="60" name="CasellaDiTesto 59">
            <a:extLst>
              <a:ext uri="{FF2B5EF4-FFF2-40B4-BE49-F238E27FC236}">
                <a16:creationId xmlns:a16="http://schemas.microsoft.com/office/drawing/2014/main" id="{8E6CE793-D63D-1D1E-F6B4-6318D0C787E5}"/>
              </a:ext>
            </a:extLst>
          </p:cNvPr>
          <p:cNvSpPr txBox="1"/>
          <p:nvPr/>
        </p:nvSpPr>
        <p:spPr>
          <a:xfrm>
            <a:off x="8696939" y="3694165"/>
            <a:ext cx="1314913" cy="276999"/>
          </a:xfrm>
          <a:prstGeom prst="rect">
            <a:avLst/>
          </a:prstGeom>
          <a:solidFill>
            <a:schemeClr val="accent3">
              <a:lumMod val="40000"/>
              <a:lumOff val="60000"/>
            </a:schemeClr>
          </a:solidFill>
          <a:ln>
            <a:noFill/>
          </a:ln>
        </p:spPr>
        <p:txBody>
          <a:bodyPr wrap="square" rtlCol="0">
            <a:spAutoFit/>
          </a:bodyPr>
          <a:lstStyle>
            <a:defPPr>
              <a:defRPr lang="it-IT"/>
            </a:defPPr>
            <a:lvl1pPr algn="ctr">
              <a:defRPr sz="1200">
                <a:solidFill>
                  <a:srgbClr val="D50960"/>
                </a:solidFill>
              </a:defRPr>
            </a:lvl1pPr>
          </a:lstStyle>
          <a:p>
            <a:r>
              <a:rPr lang="it-IT" dirty="0"/>
              <a:t>ARCHIVI/SEZIONI</a:t>
            </a:r>
          </a:p>
        </p:txBody>
      </p:sp>
      <p:sp>
        <p:nvSpPr>
          <p:cNvPr id="61" name="CasellaDiTesto 60">
            <a:extLst>
              <a:ext uri="{FF2B5EF4-FFF2-40B4-BE49-F238E27FC236}">
                <a16:creationId xmlns:a16="http://schemas.microsoft.com/office/drawing/2014/main" id="{6822ED3F-118E-5500-540C-11ADC0631BC5}"/>
              </a:ext>
            </a:extLst>
          </p:cNvPr>
          <p:cNvSpPr txBox="1"/>
          <p:nvPr/>
        </p:nvSpPr>
        <p:spPr>
          <a:xfrm>
            <a:off x="10660256" y="3694093"/>
            <a:ext cx="1314909" cy="276999"/>
          </a:xfrm>
          <a:prstGeom prst="rect">
            <a:avLst/>
          </a:prstGeom>
          <a:solidFill>
            <a:schemeClr val="accent3">
              <a:lumMod val="40000"/>
              <a:lumOff val="60000"/>
            </a:schemeClr>
          </a:solidFill>
          <a:ln>
            <a:noFill/>
          </a:ln>
        </p:spPr>
        <p:txBody>
          <a:bodyPr wrap="square" rtlCol="0">
            <a:spAutoFit/>
          </a:bodyPr>
          <a:lstStyle>
            <a:defPPr>
              <a:defRPr lang="it-IT"/>
            </a:defPPr>
            <a:lvl1pPr algn="ctr">
              <a:defRPr sz="1200">
                <a:solidFill>
                  <a:srgbClr val="D50960"/>
                </a:solidFill>
              </a:defRPr>
            </a:lvl1pPr>
          </a:lstStyle>
          <a:p>
            <a:r>
              <a:rPr lang="it-IT" dirty="0"/>
              <a:t>BUCA DI RICERCA</a:t>
            </a:r>
          </a:p>
        </p:txBody>
      </p:sp>
      <p:sp>
        <p:nvSpPr>
          <p:cNvPr id="63" name="CasellaDiTesto 62">
            <a:extLst>
              <a:ext uri="{FF2B5EF4-FFF2-40B4-BE49-F238E27FC236}">
                <a16:creationId xmlns:a16="http://schemas.microsoft.com/office/drawing/2014/main" id="{2FD50C45-80F6-E310-019D-F2974631F2F3}"/>
              </a:ext>
            </a:extLst>
          </p:cNvPr>
          <p:cNvSpPr txBox="1"/>
          <p:nvPr/>
        </p:nvSpPr>
        <p:spPr>
          <a:xfrm>
            <a:off x="2404466" y="214512"/>
            <a:ext cx="2032403" cy="320013"/>
          </a:xfrm>
          <a:prstGeom prst="rect">
            <a:avLst/>
          </a:prstGeom>
          <a:solidFill>
            <a:srgbClr val="D50960"/>
          </a:solidFill>
        </p:spPr>
        <p:txBody>
          <a:bodyPr vert="horz" lIns="0" tIns="0" rIns="0" bIns="0" rtlCol="0" anchor="ctr" anchorCtr="0">
            <a:noAutofit/>
          </a:bodyPr>
          <a:lstStyle>
            <a:lvl1pPr defTabSz="914377">
              <a:lnSpc>
                <a:spcPct val="90000"/>
              </a:lnSpc>
              <a:spcBef>
                <a:spcPct val="0"/>
              </a:spcBef>
              <a:buNone/>
              <a:defRPr sz="3200" b="1">
                <a:solidFill>
                  <a:schemeClr val="tx2"/>
                </a:solidFill>
                <a:ea typeface="+mj-ea"/>
                <a:cs typeface="+mj-cs"/>
              </a:defRPr>
            </a:lvl1pPr>
          </a:lstStyle>
          <a:p>
            <a:pPr algn="ctr"/>
            <a:r>
              <a:rPr lang="it-IT" sz="1600" dirty="0">
                <a:solidFill>
                  <a:schemeClr val="bg1"/>
                </a:solidFill>
              </a:rPr>
              <a:t>HOME PAGE – </a:t>
            </a:r>
            <a:r>
              <a:rPr lang="it-IT" sz="1600" dirty="0" err="1">
                <a:solidFill>
                  <a:schemeClr val="bg1"/>
                </a:solidFill>
              </a:rPr>
              <a:t>header</a:t>
            </a:r>
            <a:endParaRPr lang="it-IT" sz="1600" dirty="0">
              <a:solidFill>
                <a:schemeClr val="bg1"/>
              </a:solidFill>
            </a:endParaRPr>
          </a:p>
        </p:txBody>
      </p:sp>
      <p:sp>
        <p:nvSpPr>
          <p:cNvPr id="10" name="Segnaposto piè di pagina 4">
            <a:extLst>
              <a:ext uri="{FF2B5EF4-FFF2-40B4-BE49-F238E27FC236}">
                <a16:creationId xmlns:a16="http://schemas.microsoft.com/office/drawing/2014/main" id="{09B73CE8-7258-3D7A-0039-99F2963A12C5}"/>
              </a:ext>
            </a:extLst>
          </p:cNvPr>
          <p:cNvSpPr>
            <a:spLocks noGrp="1"/>
          </p:cNvSpPr>
          <p:nvPr>
            <p:ph type="ftr" sz="quarter" idx="11"/>
          </p:nvPr>
        </p:nvSpPr>
        <p:spPr>
          <a:xfrm>
            <a:off x="3525888" y="6356351"/>
            <a:ext cx="2400000" cy="364800"/>
          </a:xfrm>
        </p:spPr>
        <p:txBody>
          <a:bodyPr/>
          <a:lstStyle/>
          <a:p>
            <a:r>
              <a:rPr lang="it-IT" dirty="0"/>
              <a:t>ESG website – requisiti grafici</a:t>
            </a:r>
          </a:p>
        </p:txBody>
      </p:sp>
    </p:spTree>
    <p:extLst>
      <p:ext uri="{BB962C8B-B14F-4D97-AF65-F5344CB8AC3E}">
        <p14:creationId xmlns:p14="http://schemas.microsoft.com/office/powerpoint/2010/main" val="2997990190"/>
      </p:ext>
    </p:extLst>
  </p:cSld>
  <p:clrMapOvr>
    <a:masterClrMapping/>
  </p:clrMapOvr>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2498B143-7642-1A64-FC49-C1291AEDB31E}"/>
              </a:ext>
            </a:extLst>
          </p:cNvPr>
          <p:cNvPicPr>
            <a:picLocks noChangeAspect="1"/>
          </p:cNvPicPr>
          <p:nvPr/>
        </p:nvPicPr>
        <p:blipFill rotWithShape="1">
          <a:blip r:embed="rId3"/>
          <a:srcRect t="1" b="28318"/>
          <a:stretch/>
        </p:blipFill>
        <p:spPr>
          <a:xfrm>
            <a:off x="809899" y="1589597"/>
            <a:ext cx="10373086" cy="4090215"/>
          </a:xfrm>
          <a:prstGeom prst="rect">
            <a:avLst/>
          </a:prstGeom>
          <a:effectLst>
            <a:glow rad="63500">
              <a:schemeClr val="accent3">
                <a:satMod val="175000"/>
                <a:alpha val="40000"/>
              </a:schemeClr>
            </a:glow>
          </a:effectLst>
        </p:spPr>
      </p:pic>
      <p:pic>
        <p:nvPicPr>
          <p:cNvPr id="7" name="Immagine 6">
            <a:extLst>
              <a:ext uri="{FF2B5EF4-FFF2-40B4-BE49-F238E27FC236}">
                <a16:creationId xmlns:a16="http://schemas.microsoft.com/office/drawing/2014/main" id="{FA393A0B-68B9-DE17-3D6D-B38536A5961D}"/>
              </a:ext>
            </a:extLst>
          </p:cNvPr>
          <p:cNvPicPr>
            <a:picLocks noChangeAspect="1"/>
          </p:cNvPicPr>
          <p:nvPr/>
        </p:nvPicPr>
        <p:blipFill rotWithShape="1">
          <a:blip r:embed="rId4"/>
          <a:srcRect t="16928" r="58854" b="2446"/>
          <a:stretch/>
        </p:blipFill>
        <p:spPr>
          <a:xfrm>
            <a:off x="736368" y="1986646"/>
            <a:ext cx="3142909" cy="369333"/>
          </a:xfrm>
          <a:prstGeom prst="rect">
            <a:avLst/>
          </a:prstGeom>
          <a:ln>
            <a:noFill/>
          </a:ln>
        </p:spPr>
      </p:pic>
      <p:pic>
        <p:nvPicPr>
          <p:cNvPr id="11" name="Immagine 10">
            <a:extLst>
              <a:ext uri="{FF2B5EF4-FFF2-40B4-BE49-F238E27FC236}">
                <a16:creationId xmlns:a16="http://schemas.microsoft.com/office/drawing/2014/main" id="{9ADB34E1-7117-CD9B-D8D9-0FC68DD88511}"/>
              </a:ext>
            </a:extLst>
          </p:cNvPr>
          <p:cNvPicPr>
            <a:picLocks noChangeAspect="1"/>
          </p:cNvPicPr>
          <p:nvPr/>
        </p:nvPicPr>
        <p:blipFill>
          <a:blip r:embed="rId5"/>
          <a:stretch>
            <a:fillRect/>
          </a:stretch>
        </p:blipFill>
        <p:spPr>
          <a:xfrm>
            <a:off x="4157085" y="1993058"/>
            <a:ext cx="2619372" cy="376237"/>
          </a:xfrm>
          <a:prstGeom prst="rect">
            <a:avLst/>
          </a:prstGeom>
        </p:spPr>
      </p:pic>
      <p:sp>
        <p:nvSpPr>
          <p:cNvPr id="13" name="Rettangolo 12">
            <a:extLst>
              <a:ext uri="{FF2B5EF4-FFF2-40B4-BE49-F238E27FC236}">
                <a16:creationId xmlns:a16="http://schemas.microsoft.com/office/drawing/2014/main" id="{15CF3107-68F5-F305-C4CC-C9C3CF83AE43}"/>
              </a:ext>
            </a:extLst>
          </p:cNvPr>
          <p:cNvSpPr/>
          <p:nvPr/>
        </p:nvSpPr>
        <p:spPr>
          <a:xfrm>
            <a:off x="7372989" y="1991355"/>
            <a:ext cx="1283827" cy="3693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7950" indent="-107950" algn="ctr">
              <a:buClr>
                <a:srgbClr val="008A3E"/>
              </a:buClr>
              <a:buSzPct val="110000"/>
              <a:buFont typeface="Wingdings" panose="05000000000000000000" pitchFamily="2" charset="2"/>
              <a:buChar char="§"/>
            </a:pPr>
            <a:r>
              <a:rPr lang="it-IT" sz="1050" b="1" dirty="0">
                <a:solidFill>
                  <a:schemeClr val="accent5">
                    <a:lumMod val="65000"/>
                    <a:lumOff val="35000"/>
                  </a:schemeClr>
                </a:solidFill>
              </a:rPr>
              <a:t>ENVIRONMENTAL</a:t>
            </a:r>
          </a:p>
        </p:txBody>
      </p:sp>
      <p:sp>
        <p:nvSpPr>
          <p:cNvPr id="15" name="Rettangolo 14">
            <a:extLst>
              <a:ext uri="{FF2B5EF4-FFF2-40B4-BE49-F238E27FC236}">
                <a16:creationId xmlns:a16="http://schemas.microsoft.com/office/drawing/2014/main" id="{B5C08431-C717-F9FB-AF46-3CDC4A868D01}"/>
              </a:ext>
            </a:extLst>
          </p:cNvPr>
          <p:cNvSpPr/>
          <p:nvPr/>
        </p:nvSpPr>
        <p:spPr>
          <a:xfrm>
            <a:off x="8656816" y="1991355"/>
            <a:ext cx="702060" cy="3693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7950" indent="-107950">
              <a:buClr>
                <a:schemeClr val="tx2">
                  <a:lumMod val="60000"/>
                  <a:lumOff val="40000"/>
                </a:schemeClr>
              </a:buClr>
              <a:buSzPct val="110000"/>
              <a:buFont typeface="Wingdings" panose="05000000000000000000" pitchFamily="2" charset="2"/>
              <a:buChar char="§"/>
            </a:pPr>
            <a:r>
              <a:rPr lang="it-IT" sz="1050" b="1" dirty="0">
                <a:solidFill>
                  <a:schemeClr val="accent5">
                    <a:lumMod val="65000"/>
                    <a:lumOff val="35000"/>
                  </a:schemeClr>
                </a:solidFill>
              </a:rPr>
              <a:t>SOCIAL</a:t>
            </a:r>
          </a:p>
        </p:txBody>
      </p:sp>
      <p:sp>
        <p:nvSpPr>
          <p:cNvPr id="16" name="Rettangolo 15">
            <a:extLst>
              <a:ext uri="{FF2B5EF4-FFF2-40B4-BE49-F238E27FC236}">
                <a16:creationId xmlns:a16="http://schemas.microsoft.com/office/drawing/2014/main" id="{BA0ED54D-668F-5624-30A4-66932F3AB245}"/>
              </a:ext>
            </a:extLst>
          </p:cNvPr>
          <p:cNvSpPr/>
          <p:nvPr/>
        </p:nvSpPr>
        <p:spPr>
          <a:xfrm>
            <a:off x="9358876" y="1991355"/>
            <a:ext cx="1087113" cy="3693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7950" indent="-107950">
              <a:buClr>
                <a:srgbClr val="C00000"/>
              </a:buClr>
              <a:buSzPct val="110000"/>
              <a:buFont typeface="Wingdings" panose="05000000000000000000" pitchFamily="2" charset="2"/>
              <a:buChar char="§"/>
            </a:pPr>
            <a:r>
              <a:rPr lang="it-IT" sz="1050" b="1" dirty="0">
                <a:solidFill>
                  <a:schemeClr val="accent5">
                    <a:lumMod val="65000"/>
                    <a:lumOff val="35000"/>
                  </a:schemeClr>
                </a:solidFill>
              </a:rPr>
              <a:t>GOVERNANCE</a:t>
            </a:r>
          </a:p>
        </p:txBody>
      </p:sp>
      <p:sp>
        <p:nvSpPr>
          <p:cNvPr id="48" name="CasellaDiTesto 47">
            <a:extLst>
              <a:ext uri="{FF2B5EF4-FFF2-40B4-BE49-F238E27FC236}">
                <a16:creationId xmlns:a16="http://schemas.microsoft.com/office/drawing/2014/main" id="{B0B503E9-060F-50AE-AB96-16134BF69EE9}"/>
              </a:ext>
            </a:extLst>
          </p:cNvPr>
          <p:cNvSpPr txBox="1"/>
          <p:nvPr/>
        </p:nvSpPr>
        <p:spPr>
          <a:xfrm>
            <a:off x="5889607" y="424258"/>
            <a:ext cx="2763422" cy="830997"/>
          </a:xfrm>
          <a:prstGeom prst="rect">
            <a:avLst/>
          </a:prstGeom>
          <a:solidFill>
            <a:schemeClr val="accent3">
              <a:lumMod val="40000"/>
              <a:lumOff val="60000"/>
            </a:schemeClr>
          </a:solidFill>
        </p:spPr>
        <p:txBody>
          <a:bodyPr wrap="square" rtlCol="0">
            <a:spAutoFit/>
          </a:bodyPr>
          <a:lstStyle/>
          <a:p>
            <a:pPr algn="ctr"/>
            <a:r>
              <a:rPr lang="it-IT" sz="1200" dirty="0">
                <a:solidFill>
                  <a:srgbClr val="D50960"/>
                </a:solidFill>
              </a:rPr>
              <a:t>AREA DEDICATA ALLE VIDEO PILLOLE INTRODUTTIVE – con slider per spostarsi da una video pillola all’altra (non presente il giorno del Go Live)</a:t>
            </a:r>
          </a:p>
        </p:txBody>
      </p:sp>
      <p:sp>
        <p:nvSpPr>
          <p:cNvPr id="12" name="Titolo 1">
            <a:extLst>
              <a:ext uri="{FF2B5EF4-FFF2-40B4-BE49-F238E27FC236}">
                <a16:creationId xmlns:a16="http://schemas.microsoft.com/office/drawing/2014/main" id="{16A33B9D-86F8-8490-A12C-973B07007B79}"/>
              </a:ext>
            </a:extLst>
          </p:cNvPr>
          <p:cNvSpPr>
            <a:spLocks noGrp="1"/>
          </p:cNvSpPr>
          <p:nvPr>
            <p:ph type="title"/>
          </p:nvPr>
        </p:nvSpPr>
        <p:spPr>
          <a:xfrm>
            <a:off x="392274" y="171692"/>
            <a:ext cx="9598773" cy="432355"/>
          </a:xfrm>
        </p:spPr>
        <p:txBody>
          <a:bodyPr/>
          <a:lstStyle/>
          <a:p>
            <a:r>
              <a:rPr lang="it-IT" sz="2800" dirty="0"/>
              <a:t>ESG website</a:t>
            </a:r>
          </a:p>
        </p:txBody>
      </p:sp>
      <p:sp>
        <p:nvSpPr>
          <p:cNvPr id="14" name="CasellaDiTesto 13">
            <a:extLst>
              <a:ext uri="{FF2B5EF4-FFF2-40B4-BE49-F238E27FC236}">
                <a16:creationId xmlns:a16="http://schemas.microsoft.com/office/drawing/2014/main" id="{F08DB364-7F66-F903-DA07-08700258F736}"/>
              </a:ext>
            </a:extLst>
          </p:cNvPr>
          <p:cNvSpPr txBox="1"/>
          <p:nvPr/>
        </p:nvSpPr>
        <p:spPr>
          <a:xfrm>
            <a:off x="2339540" y="204097"/>
            <a:ext cx="2032403" cy="320013"/>
          </a:xfrm>
          <a:prstGeom prst="rect">
            <a:avLst/>
          </a:prstGeom>
          <a:solidFill>
            <a:srgbClr val="D50960"/>
          </a:solidFill>
        </p:spPr>
        <p:txBody>
          <a:bodyPr vert="horz" lIns="0" tIns="0" rIns="0" bIns="0" rtlCol="0" anchor="ctr" anchorCtr="0">
            <a:noAutofit/>
          </a:bodyPr>
          <a:lstStyle>
            <a:lvl1pPr defTabSz="914377">
              <a:lnSpc>
                <a:spcPct val="90000"/>
              </a:lnSpc>
              <a:spcBef>
                <a:spcPct val="0"/>
              </a:spcBef>
              <a:buNone/>
              <a:defRPr sz="3200" b="1">
                <a:solidFill>
                  <a:schemeClr val="tx2"/>
                </a:solidFill>
                <a:ea typeface="+mj-ea"/>
                <a:cs typeface="+mj-cs"/>
              </a:defRPr>
            </a:lvl1pPr>
          </a:lstStyle>
          <a:p>
            <a:pPr algn="ctr"/>
            <a:r>
              <a:rPr lang="it-IT" sz="1600" dirty="0">
                <a:solidFill>
                  <a:schemeClr val="bg1"/>
                </a:solidFill>
              </a:rPr>
              <a:t>HOME PAGE – 1° blocco</a:t>
            </a:r>
          </a:p>
        </p:txBody>
      </p:sp>
      <p:sp>
        <p:nvSpPr>
          <p:cNvPr id="18" name="Rettangolo 17">
            <a:extLst>
              <a:ext uri="{FF2B5EF4-FFF2-40B4-BE49-F238E27FC236}">
                <a16:creationId xmlns:a16="http://schemas.microsoft.com/office/drawing/2014/main" id="{CF44A65F-C70F-ADA1-CF50-4FBE3143B2D3}"/>
              </a:ext>
            </a:extLst>
          </p:cNvPr>
          <p:cNvSpPr/>
          <p:nvPr/>
        </p:nvSpPr>
        <p:spPr>
          <a:xfrm>
            <a:off x="809899" y="2369295"/>
            <a:ext cx="10373086" cy="2578977"/>
          </a:xfrm>
          <a:prstGeom prst="rect">
            <a:avLst/>
          </a:prstGeom>
          <a:solidFill>
            <a:srgbClr val="F9F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050"/>
          </a:p>
        </p:txBody>
      </p:sp>
      <p:pic>
        <p:nvPicPr>
          <p:cNvPr id="32" name="Immagine 31">
            <a:extLst>
              <a:ext uri="{FF2B5EF4-FFF2-40B4-BE49-F238E27FC236}">
                <a16:creationId xmlns:a16="http://schemas.microsoft.com/office/drawing/2014/main" id="{804765B8-C18A-58E4-5670-1414F52D691E}"/>
              </a:ext>
            </a:extLst>
          </p:cNvPr>
          <p:cNvPicPr>
            <a:picLocks noChangeAspect="1"/>
          </p:cNvPicPr>
          <p:nvPr/>
        </p:nvPicPr>
        <p:blipFill>
          <a:blip r:embed="rId6"/>
          <a:stretch>
            <a:fillRect/>
          </a:stretch>
        </p:blipFill>
        <p:spPr>
          <a:xfrm>
            <a:off x="6777569" y="2770816"/>
            <a:ext cx="3620388" cy="2029694"/>
          </a:xfrm>
          <a:prstGeom prst="rect">
            <a:avLst/>
          </a:prstGeom>
          <a:ln w="19050">
            <a:noFill/>
          </a:ln>
        </p:spPr>
      </p:pic>
      <p:sp>
        <p:nvSpPr>
          <p:cNvPr id="34" name="CasellaDiTesto 33">
            <a:extLst>
              <a:ext uri="{FF2B5EF4-FFF2-40B4-BE49-F238E27FC236}">
                <a16:creationId xmlns:a16="http://schemas.microsoft.com/office/drawing/2014/main" id="{9C1AFA53-AA9C-D555-5583-D470A47443DE}"/>
              </a:ext>
            </a:extLst>
          </p:cNvPr>
          <p:cNvSpPr txBox="1"/>
          <p:nvPr/>
        </p:nvSpPr>
        <p:spPr>
          <a:xfrm>
            <a:off x="1118103" y="2822866"/>
            <a:ext cx="4267067" cy="646331"/>
          </a:xfrm>
          <a:prstGeom prst="rect">
            <a:avLst/>
          </a:prstGeom>
          <a:noFill/>
        </p:spPr>
        <p:txBody>
          <a:bodyPr wrap="square">
            <a:spAutoFit/>
          </a:bodyPr>
          <a:lstStyle/>
          <a:p>
            <a:r>
              <a:rPr lang="it-IT" b="1" i="1" dirty="0">
                <a:solidFill>
                  <a:srgbClr val="143471"/>
                </a:solidFill>
              </a:rPr>
              <a:t>Attiviamo la conoscenza per una società più equa, sostenibile ed efficiente</a:t>
            </a:r>
          </a:p>
        </p:txBody>
      </p:sp>
      <p:sp>
        <p:nvSpPr>
          <p:cNvPr id="35" name="CasellaDiTesto 34">
            <a:extLst>
              <a:ext uri="{FF2B5EF4-FFF2-40B4-BE49-F238E27FC236}">
                <a16:creationId xmlns:a16="http://schemas.microsoft.com/office/drawing/2014/main" id="{51EA1B37-0507-F2FE-6499-AAC20BE80C1B}"/>
              </a:ext>
            </a:extLst>
          </p:cNvPr>
          <p:cNvSpPr txBox="1"/>
          <p:nvPr/>
        </p:nvSpPr>
        <p:spPr>
          <a:xfrm>
            <a:off x="6797560" y="2840125"/>
            <a:ext cx="3487048" cy="1000274"/>
          </a:xfrm>
          <a:prstGeom prst="rect">
            <a:avLst/>
          </a:prstGeom>
          <a:solidFill>
            <a:srgbClr val="1040B9"/>
          </a:solidFill>
          <a:ln w="19050">
            <a:noFill/>
          </a:ln>
        </p:spPr>
        <p:txBody>
          <a:bodyPr wrap="square" rtlCol="0">
            <a:spAutoFit/>
          </a:bodyPr>
          <a:lstStyle/>
          <a:p>
            <a:pPr algn="ctr"/>
            <a:endParaRPr lang="it-IT" sz="1400" b="1" dirty="0">
              <a:solidFill>
                <a:srgbClr val="43D6A6"/>
              </a:solidFill>
            </a:endParaRPr>
          </a:p>
          <a:p>
            <a:pPr algn="ctr"/>
            <a:r>
              <a:rPr lang="it-IT" sz="1100" b="1" dirty="0">
                <a:solidFill>
                  <a:srgbClr val="43D6A6"/>
                </a:solidFill>
              </a:rPr>
              <a:t>Parliamo di ESG</a:t>
            </a:r>
          </a:p>
          <a:p>
            <a:pPr algn="ctr"/>
            <a:endParaRPr lang="it-IT" sz="100" b="1" dirty="0">
              <a:solidFill>
                <a:srgbClr val="43D6A6"/>
              </a:solidFill>
            </a:endParaRPr>
          </a:p>
          <a:p>
            <a:pPr algn="ctr"/>
            <a:r>
              <a:rPr lang="it-IT" sz="1100" b="1" i="1" dirty="0">
                <a:solidFill>
                  <a:srgbClr val="43D6A6"/>
                </a:solidFill>
              </a:rPr>
              <a:t>Seconda puntata</a:t>
            </a:r>
          </a:p>
          <a:p>
            <a:pPr algn="ctr"/>
            <a:endParaRPr lang="it-IT" sz="900" b="1" dirty="0">
              <a:solidFill>
                <a:srgbClr val="43D6A6"/>
              </a:solidFill>
            </a:endParaRPr>
          </a:p>
          <a:p>
            <a:pPr algn="ctr"/>
            <a:r>
              <a:rPr lang="it-IT" sz="1100" b="1" dirty="0">
                <a:solidFill>
                  <a:srgbClr val="43D6A6"/>
                </a:solidFill>
              </a:rPr>
              <a:t>Gli indicatori ESG e il bilancio di sostenibilità</a:t>
            </a:r>
          </a:p>
        </p:txBody>
      </p:sp>
      <p:sp>
        <p:nvSpPr>
          <p:cNvPr id="37" name="CasellaDiTesto 36">
            <a:extLst>
              <a:ext uri="{FF2B5EF4-FFF2-40B4-BE49-F238E27FC236}">
                <a16:creationId xmlns:a16="http://schemas.microsoft.com/office/drawing/2014/main" id="{87DFB862-CE7A-C6FF-1D2A-0C1478CECF6A}"/>
              </a:ext>
            </a:extLst>
          </p:cNvPr>
          <p:cNvSpPr txBox="1"/>
          <p:nvPr/>
        </p:nvSpPr>
        <p:spPr>
          <a:xfrm>
            <a:off x="1123032" y="4215612"/>
            <a:ext cx="2414553" cy="340519"/>
          </a:xfrm>
          <a:prstGeom prst="roundRect">
            <a:avLst/>
          </a:prstGeom>
          <a:solidFill>
            <a:srgbClr val="00B050"/>
          </a:solidFill>
        </p:spPr>
        <p:txBody>
          <a:bodyPr wrap="square" rtlCol="0">
            <a:spAutoFit/>
          </a:bodyPr>
          <a:lstStyle/>
          <a:p>
            <a:pPr algn="ctr"/>
            <a:r>
              <a:rPr lang="it-IT" sz="1400" b="1" dirty="0">
                <a:solidFill>
                  <a:schemeClr val="bg1"/>
                </a:solidFill>
              </a:rPr>
              <a:t>ISCRIVITI ALLA NEWSLETTER</a:t>
            </a:r>
          </a:p>
        </p:txBody>
      </p:sp>
      <p:pic>
        <p:nvPicPr>
          <p:cNvPr id="38" name="Immagine 37">
            <a:extLst>
              <a:ext uri="{FF2B5EF4-FFF2-40B4-BE49-F238E27FC236}">
                <a16:creationId xmlns:a16="http://schemas.microsoft.com/office/drawing/2014/main" id="{E09C93F5-5E3D-A2F4-ED97-6B0F1A28F1DB}"/>
              </a:ext>
            </a:extLst>
          </p:cNvPr>
          <p:cNvPicPr>
            <a:picLocks noChangeAspect="1"/>
          </p:cNvPicPr>
          <p:nvPr/>
        </p:nvPicPr>
        <p:blipFill>
          <a:blip r:embed="rId5"/>
          <a:stretch>
            <a:fillRect/>
          </a:stretch>
        </p:blipFill>
        <p:spPr>
          <a:xfrm>
            <a:off x="7731061" y="2791856"/>
            <a:ext cx="1577839" cy="226635"/>
          </a:xfrm>
          <a:prstGeom prst="rect">
            <a:avLst/>
          </a:prstGeom>
          <a:ln w="19050">
            <a:noFill/>
          </a:ln>
        </p:spPr>
      </p:pic>
      <p:sp>
        <p:nvSpPr>
          <p:cNvPr id="39" name="Ovale 38">
            <a:extLst>
              <a:ext uri="{FF2B5EF4-FFF2-40B4-BE49-F238E27FC236}">
                <a16:creationId xmlns:a16="http://schemas.microsoft.com/office/drawing/2014/main" id="{86252BFB-C885-D1A8-F447-6F86E1507E06}"/>
              </a:ext>
            </a:extLst>
          </p:cNvPr>
          <p:cNvSpPr/>
          <p:nvPr/>
        </p:nvSpPr>
        <p:spPr>
          <a:xfrm>
            <a:off x="6269425" y="3548706"/>
            <a:ext cx="360000" cy="360000"/>
          </a:xfrm>
          <a:prstGeom prst="ellipse">
            <a:avLst/>
          </a:prstGeom>
          <a:solidFill>
            <a:schemeClr val="accent1">
              <a:lumMod val="20000"/>
              <a:lumOff val="80000"/>
              <a:alpha val="41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bg1">
                    <a:lumMod val="65000"/>
                  </a:schemeClr>
                </a:solidFill>
              </a:rPr>
              <a:t>&lt;</a:t>
            </a:r>
          </a:p>
        </p:txBody>
      </p:sp>
      <p:sp>
        <p:nvSpPr>
          <p:cNvPr id="40" name="Ovale 39">
            <a:extLst>
              <a:ext uri="{FF2B5EF4-FFF2-40B4-BE49-F238E27FC236}">
                <a16:creationId xmlns:a16="http://schemas.microsoft.com/office/drawing/2014/main" id="{B258ADB6-5A72-3062-0929-962DC7A66610}"/>
              </a:ext>
            </a:extLst>
          </p:cNvPr>
          <p:cNvSpPr/>
          <p:nvPr/>
        </p:nvSpPr>
        <p:spPr>
          <a:xfrm>
            <a:off x="10558929" y="3549825"/>
            <a:ext cx="360000" cy="360000"/>
          </a:xfrm>
          <a:prstGeom prst="ellipse">
            <a:avLst/>
          </a:prstGeom>
          <a:solidFill>
            <a:schemeClr val="accent1">
              <a:lumMod val="20000"/>
              <a:lumOff val="80000"/>
              <a:alpha val="41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bg1">
                    <a:lumMod val="65000"/>
                  </a:schemeClr>
                </a:solidFill>
              </a:rPr>
              <a:t>&gt;</a:t>
            </a:r>
          </a:p>
        </p:txBody>
      </p:sp>
      <p:cxnSp>
        <p:nvCxnSpPr>
          <p:cNvPr id="45" name="Connettore 2 44">
            <a:extLst>
              <a:ext uri="{FF2B5EF4-FFF2-40B4-BE49-F238E27FC236}">
                <a16:creationId xmlns:a16="http://schemas.microsoft.com/office/drawing/2014/main" id="{A7F4806D-A8ED-9658-FC2A-5466AA7AB707}"/>
              </a:ext>
            </a:extLst>
          </p:cNvPr>
          <p:cNvCxnSpPr>
            <a:cxnSpLocks/>
          </p:cNvCxnSpPr>
          <p:nvPr/>
        </p:nvCxnSpPr>
        <p:spPr>
          <a:xfrm flipV="1">
            <a:off x="2714625" y="1292859"/>
            <a:ext cx="0" cy="1404000"/>
          </a:xfrm>
          <a:prstGeom prst="straightConnector1">
            <a:avLst/>
          </a:prstGeom>
          <a:ln w="28575">
            <a:solidFill>
              <a:srgbClr val="D50960"/>
            </a:solidFill>
            <a:tailEnd type="triangle"/>
          </a:ln>
        </p:spPr>
        <p:style>
          <a:lnRef idx="1">
            <a:schemeClr val="accent1"/>
          </a:lnRef>
          <a:fillRef idx="0">
            <a:schemeClr val="accent1"/>
          </a:fillRef>
          <a:effectRef idx="0">
            <a:schemeClr val="accent1"/>
          </a:effectRef>
          <a:fontRef idx="minor">
            <a:schemeClr val="tx1"/>
          </a:fontRef>
        </p:style>
      </p:cxnSp>
      <p:sp>
        <p:nvSpPr>
          <p:cNvPr id="55" name="CasellaDiTesto 54">
            <a:extLst>
              <a:ext uri="{FF2B5EF4-FFF2-40B4-BE49-F238E27FC236}">
                <a16:creationId xmlns:a16="http://schemas.microsoft.com/office/drawing/2014/main" id="{BB70E2E1-E4EF-7E2B-C51E-D9975A95A0DE}"/>
              </a:ext>
            </a:extLst>
          </p:cNvPr>
          <p:cNvSpPr txBox="1"/>
          <p:nvPr/>
        </p:nvSpPr>
        <p:spPr>
          <a:xfrm>
            <a:off x="809899" y="5797204"/>
            <a:ext cx="4313551" cy="276999"/>
          </a:xfrm>
          <a:prstGeom prst="rect">
            <a:avLst/>
          </a:prstGeom>
          <a:solidFill>
            <a:schemeClr val="accent3">
              <a:lumMod val="40000"/>
              <a:lumOff val="60000"/>
            </a:schemeClr>
          </a:solidFill>
        </p:spPr>
        <p:txBody>
          <a:bodyPr wrap="square" rtlCol="0">
            <a:spAutoFit/>
          </a:bodyPr>
          <a:lstStyle/>
          <a:p>
            <a:pPr algn="ctr"/>
            <a:r>
              <a:rPr lang="it-IT" sz="1200" dirty="0">
                <a:solidFill>
                  <a:srgbClr val="D50960"/>
                </a:solidFill>
              </a:rPr>
              <a:t>BOTTONE che rimanda a FORM DI ISCRIZIONE alla NEWSLETTER</a:t>
            </a:r>
          </a:p>
        </p:txBody>
      </p:sp>
      <p:sp>
        <p:nvSpPr>
          <p:cNvPr id="62" name="CasellaDiTesto 61">
            <a:extLst>
              <a:ext uri="{FF2B5EF4-FFF2-40B4-BE49-F238E27FC236}">
                <a16:creationId xmlns:a16="http://schemas.microsoft.com/office/drawing/2014/main" id="{249CCF46-1846-2F34-FD96-F491BE7201D7}"/>
              </a:ext>
            </a:extLst>
          </p:cNvPr>
          <p:cNvSpPr txBox="1"/>
          <p:nvPr/>
        </p:nvSpPr>
        <p:spPr>
          <a:xfrm>
            <a:off x="1134372" y="940999"/>
            <a:ext cx="3160505" cy="276999"/>
          </a:xfrm>
          <a:prstGeom prst="rect">
            <a:avLst/>
          </a:prstGeom>
          <a:solidFill>
            <a:schemeClr val="accent3">
              <a:lumMod val="40000"/>
              <a:lumOff val="60000"/>
            </a:schemeClr>
          </a:solidFill>
        </p:spPr>
        <p:txBody>
          <a:bodyPr wrap="square" rtlCol="0">
            <a:spAutoFit/>
          </a:bodyPr>
          <a:lstStyle/>
          <a:p>
            <a:pPr algn="ctr"/>
            <a:r>
              <a:rPr lang="it-IT" sz="1200" dirty="0">
                <a:solidFill>
                  <a:srgbClr val="D50960"/>
                </a:solidFill>
              </a:rPr>
              <a:t>SPAZIO COMUNICAZIONE/PRESENTAZIONE SITO </a:t>
            </a:r>
          </a:p>
        </p:txBody>
      </p:sp>
      <p:sp>
        <p:nvSpPr>
          <p:cNvPr id="2" name="Rettangolo 1">
            <a:extLst>
              <a:ext uri="{FF2B5EF4-FFF2-40B4-BE49-F238E27FC236}">
                <a16:creationId xmlns:a16="http://schemas.microsoft.com/office/drawing/2014/main" id="{B485B516-C292-A26A-6528-1595DCBE7B7C}"/>
              </a:ext>
            </a:extLst>
          </p:cNvPr>
          <p:cNvSpPr/>
          <p:nvPr/>
        </p:nvSpPr>
        <p:spPr>
          <a:xfrm>
            <a:off x="1030762" y="2712741"/>
            <a:ext cx="4477863" cy="1101963"/>
          </a:xfrm>
          <a:prstGeom prst="rect">
            <a:avLst/>
          </a:prstGeom>
          <a:noFill/>
          <a:ln w="19050">
            <a:solidFill>
              <a:srgbClr val="D509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Rettangolo 3">
            <a:extLst>
              <a:ext uri="{FF2B5EF4-FFF2-40B4-BE49-F238E27FC236}">
                <a16:creationId xmlns:a16="http://schemas.microsoft.com/office/drawing/2014/main" id="{5BC592B9-35B4-3DFE-4666-F0E1C4EE41A9}"/>
              </a:ext>
            </a:extLst>
          </p:cNvPr>
          <p:cNvSpPr/>
          <p:nvPr/>
        </p:nvSpPr>
        <p:spPr>
          <a:xfrm>
            <a:off x="988909" y="3999489"/>
            <a:ext cx="2744892" cy="729804"/>
          </a:xfrm>
          <a:prstGeom prst="rect">
            <a:avLst/>
          </a:prstGeom>
          <a:noFill/>
          <a:ln w="19050">
            <a:solidFill>
              <a:srgbClr val="D509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Rettangolo 8">
            <a:extLst>
              <a:ext uri="{FF2B5EF4-FFF2-40B4-BE49-F238E27FC236}">
                <a16:creationId xmlns:a16="http://schemas.microsoft.com/office/drawing/2014/main" id="{B1CC47DF-1A8C-C6E4-04B4-EF1CCB78D24B}"/>
              </a:ext>
            </a:extLst>
          </p:cNvPr>
          <p:cNvSpPr/>
          <p:nvPr/>
        </p:nvSpPr>
        <p:spPr>
          <a:xfrm>
            <a:off x="5784003" y="2408845"/>
            <a:ext cx="5200861" cy="2429139"/>
          </a:xfrm>
          <a:prstGeom prst="rect">
            <a:avLst/>
          </a:prstGeom>
          <a:noFill/>
          <a:ln w="19050">
            <a:solidFill>
              <a:srgbClr val="D509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Rettangolo 9">
            <a:extLst>
              <a:ext uri="{FF2B5EF4-FFF2-40B4-BE49-F238E27FC236}">
                <a16:creationId xmlns:a16="http://schemas.microsoft.com/office/drawing/2014/main" id="{267B7E6E-30A5-A939-86CF-F8815719A1AF}"/>
              </a:ext>
            </a:extLst>
          </p:cNvPr>
          <p:cNvSpPr/>
          <p:nvPr/>
        </p:nvSpPr>
        <p:spPr>
          <a:xfrm>
            <a:off x="809899" y="4947152"/>
            <a:ext cx="10373085" cy="519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CasellaDiTesto 18">
            <a:extLst>
              <a:ext uri="{FF2B5EF4-FFF2-40B4-BE49-F238E27FC236}">
                <a16:creationId xmlns:a16="http://schemas.microsoft.com/office/drawing/2014/main" id="{4FE9EC91-D4B5-1B2A-8041-504B7E2E201E}"/>
              </a:ext>
            </a:extLst>
          </p:cNvPr>
          <p:cNvSpPr txBox="1"/>
          <p:nvPr/>
        </p:nvSpPr>
        <p:spPr>
          <a:xfrm>
            <a:off x="6383037" y="5814749"/>
            <a:ext cx="3122235" cy="461665"/>
          </a:xfrm>
          <a:prstGeom prst="rect">
            <a:avLst/>
          </a:prstGeom>
          <a:solidFill>
            <a:schemeClr val="accent3">
              <a:lumMod val="40000"/>
              <a:lumOff val="60000"/>
            </a:schemeClr>
          </a:solidFill>
        </p:spPr>
        <p:txBody>
          <a:bodyPr wrap="square" rtlCol="0">
            <a:spAutoFit/>
          </a:bodyPr>
          <a:lstStyle>
            <a:defPPr>
              <a:defRPr lang="it-IT"/>
            </a:defPPr>
            <a:lvl1pPr algn="ctr">
              <a:defRPr sz="1200">
                <a:solidFill>
                  <a:srgbClr val="D50960"/>
                </a:solidFill>
              </a:defRPr>
            </a:lvl1pPr>
          </a:lstStyle>
          <a:p>
            <a:r>
              <a:rPr lang="it-IT" dirty="0"/>
              <a:t>Banda blu o di una variante simile presente nel toolkit corporate</a:t>
            </a:r>
          </a:p>
        </p:txBody>
      </p:sp>
      <p:sp>
        <p:nvSpPr>
          <p:cNvPr id="20" name="Rettangolo 19">
            <a:extLst>
              <a:ext uri="{FF2B5EF4-FFF2-40B4-BE49-F238E27FC236}">
                <a16:creationId xmlns:a16="http://schemas.microsoft.com/office/drawing/2014/main" id="{5DC25D2D-D1C4-DBC5-5080-EBC718A5CF8A}"/>
              </a:ext>
            </a:extLst>
          </p:cNvPr>
          <p:cNvSpPr/>
          <p:nvPr/>
        </p:nvSpPr>
        <p:spPr>
          <a:xfrm>
            <a:off x="10482728" y="3497691"/>
            <a:ext cx="502135" cy="462029"/>
          </a:xfrm>
          <a:prstGeom prst="rect">
            <a:avLst/>
          </a:prstGeom>
          <a:noFill/>
          <a:ln w="19050">
            <a:solidFill>
              <a:srgbClr val="D509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Rettangolo 20">
            <a:extLst>
              <a:ext uri="{FF2B5EF4-FFF2-40B4-BE49-F238E27FC236}">
                <a16:creationId xmlns:a16="http://schemas.microsoft.com/office/drawing/2014/main" id="{A9AF23B4-2044-722E-3622-1D8985736BEF}"/>
              </a:ext>
            </a:extLst>
          </p:cNvPr>
          <p:cNvSpPr/>
          <p:nvPr/>
        </p:nvSpPr>
        <p:spPr>
          <a:xfrm>
            <a:off x="6190662" y="3473499"/>
            <a:ext cx="509178" cy="462029"/>
          </a:xfrm>
          <a:prstGeom prst="rect">
            <a:avLst/>
          </a:prstGeom>
          <a:noFill/>
          <a:ln w="19050">
            <a:solidFill>
              <a:srgbClr val="D509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CasellaDiTesto 21">
            <a:extLst>
              <a:ext uri="{FF2B5EF4-FFF2-40B4-BE49-F238E27FC236}">
                <a16:creationId xmlns:a16="http://schemas.microsoft.com/office/drawing/2014/main" id="{39CAE74F-7E8D-6870-213C-19E5B00D6965}"/>
              </a:ext>
            </a:extLst>
          </p:cNvPr>
          <p:cNvSpPr txBox="1"/>
          <p:nvPr/>
        </p:nvSpPr>
        <p:spPr>
          <a:xfrm>
            <a:off x="9912715" y="2389972"/>
            <a:ext cx="995671" cy="276999"/>
          </a:xfrm>
          <a:prstGeom prst="rect">
            <a:avLst/>
          </a:prstGeom>
          <a:noFill/>
        </p:spPr>
        <p:txBody>
          <a:bodyPr wrap="square" rtlCol="0">
            <a:spAutoFit/>
          </a:bodyPr>
          <a:lstStyle/>
          <a:p>
            <a:pPr algn="r"/>
            <a:r>
              <a:rPr lang="it-IT" sz="1200" b="1" u="sng" dirty="0">
                <a:solidFill>
                  <a:srgbClr val="002060"/>
                </a:solidFill>
              </a:rPr>
              <a:t>Vedi tutti</a:t>
            </a:r>
          </a:p>
        </p:txBody>
      </p:sp>
      <p:sp>
        <p:nvSpPr>
          <p:cNvPr id="3" name="Segnaposto piè di pagina 4">
            <a:extLst>
              <a:ext uri="{FF2B5EF4-FFF2-40B4-BE49-F238E27FC236}">
                <a16:creationId xmlns:a16="http://schemas.microsoft.com/office/drawing/2014/main" id="{D02AE0B0-9B53-E701-EA89-8E6D155F729F}"/>
              </a:ext>
            </a:extLst>
          </p:cNvPr>
          <p:cNvSpPr>
            <a:spLocks noGrp="1"/>
          </p:cNvSpPr>
          <p:nvPr>
            <p:ph type="ftr" sz="quarter" idx="11"/>
          </p:nvPr>
        </p:nvSpPr>
        <p:spPr>
          <a:xfrm>
            <a:off x="3525888" y="6356351"/>
            <a:ext cx="2400000" cy="364800"/>
          </a:xfrm>
        </p:spPr>
        <p:txBody>
          <a:bodyPr/>
          <a:lstStyle/>
          <a:p>
            <a:r>
              <a:rPr lang="it-IT" dirty="0"/>
              <a:t>ESG website – requisiti grafici</a:t>
            </a:r>
          </a:p>
        </p:txBody>
      </p:sp>
      <p:sp>
        <p:nvSpPr>
          <p:cNvPr id="6" name="Segnaposto numero diapositiva 5">
            <a:extLst>
              <a:ext uri="{FF2B5EF4-FFF2-40B4-BE49-F238E27FC236}">
                <a16:creationId xmlns:a16="http://schemas.microsoft.com/office/drawing/2014/main" id="{6DBCA60A-487D-5D46-DCB6-046E6D094F15}"/>
              </a:ext>
            </a:extLst>
          </p:cNvPr>
          <p:cNvSpPr>
            <a:spLocks noGrp="1"/>
          </p:cNvSpPr>
          <p:nvPr>
            <p:ph type="sldNum" sz="quarter" idx="12"/>
          </p:nvPr>
        </p:nvSpPr>
        <p:spPr/>
        <p:txBody>
          <a:bodyPr/>
          <a:lstStyle/>
          <a:p>
            <a:fld id="{A9319F9E-F2D9-FB4E-80B1-3EC196E3728B}" type="slidenum">
              <a:rPr lang="it-IT" smtClean="0"/>
              <a:pPr/>
              <a:t>4</a:t>
            </a:fld>
            <a:endParaRPr lang="it-IT" dirty="0"/>
          </a:p>
        </p:txBody>
      </p:sp>
      <p:cxnSp>
        <p:nvCxnSpPr>
          <p:cNvPr id="36" name="Connettore 2 35">
            <a:extLst>
              <a:ext uri="{FF2B5EF4-FFF2-40B4-BE49-F238E27FC236}">
                <a16:creationId xmlns:a16="http://schemas.microsoft.com/office/drawing/2014/main" id="{65821B92-5408-F763-2C71-601884E781AF}"/>
              </a:ext>
            </a:extLst>
          </p:cNvPr>
          <p:cNvCxnSpPr>
            <a:cxnSpLocks/>
          </p:cNvCxnSpPr>
          <p:nvPr/>
        </p:nvCxnSpPr>
        <p:spPr>
          <a:xfrm flipV="1">
            <a:off x="7191571" y="1292859"/>
            <a:ext cx="0" cy="1454453"/>
          </a:xfrm>
          <a:prstGeom prst="straightConnector1">
            <a:avLst/>
          </a:prstGeom>
          <a:ln w="28575">
            <a:solidFill>
              <a:srgbClr val="D50960"/>
            </a:solidFill>
            <a:tailEnd type="triangle"/>
          </a:ln>
        </p:spPr>
        <p:style>
          <a:lnRef idx="1">
            <a:schemeClr val="accent1"/>
          </a:lnRef>
          <a:fillRef idx="0">
            <a:schemeClr val="accent1"/>
          </a:fillRef>
          <a:effectRef idx="0">
            <a:schemeClr val="accent1"/>
          </a:effectRef>
          <a:fontRef idx="minor">
            <a:schemeClr val="tx1"/>
          </a:fontRef>
        </p:style>
      </p:cxnSp>
      <p:sp>
        <p:nvSpPr>
          <p:cNvPr id="23" name="Rettangolo 22">
            <a:extLst>
              <a:ext uri="{FF2B5EF4-FFF2-40B4-BE49-F238E27FC236}">
                <a16:creationId xmlns:a16="http://schemas.microsoft.com/office/drawing/2014/main" id="{5DD179A9-3E50-CD6A-3A64-E20641594670}"/>
              </a:ext>
            </a:extLst>
          </p:cNvPr>
          <p:cNvSpPr/>
          <p:nvPr/>
        </p:nvSpPr>
        <p:spPr>
          <a:xfrm>
            <a:off x="10192215" y="2409566"/>
            <a:ext cx="802645" cy="265034"/>
          </a:xfrm>
          <a:prstGeom prst="rect">
            <a:avLst/>
          </a:prstGeom>
          <a:noFill/>
          <a:ln w="19050">
            <a:solidFill>
              <a:srgbClr val="D509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24" name="Connettore 2 23">
            <a:extLst>
              <a:ext uri="{FF2B5EF4-FFF2-40B4-BE49-F238E27FC236}">
                <a16:creationId xmlns:a16="http://schemas.microsoft.com/office/drawing/2014/main" id="{C99C77CE-3590-08A5-1C32-1E938A47BEE0}"/>
              </a:ext>
            </a:extLst>
          </p:cNvPr>
          <p:cNvCxnSpPr>
            <a:cxnSpLocks/>
          </p:cNvCxnSpPr>
          <p:nvPr/>
        </p:nvCxnSpPr>
        <p:spPr>
          <a:xfrm flipV="1">
            <a:off x="6410325" y="1255255"/>
            <a:ext cx="0" cy="2192256"/>
          </a:xfrm>
          <a:prstGeom prst="straightConnector1">
            <a:avLst/>
          </a:prstGeom>
          <a:ln w="28575">
            <a:solidFill>
              <a:srgbClr val="D5096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ttore 2 25">
            <a:extLst>
              <a:ext uri="{FF2B5EF4-FFF2-40B4-BE49-F238E27FC236}">
                <a16:creationId xmlns:a16="http://schemas.microsoft.com/office/drawing/2014/main" id="{763CDE6E-73F2-A167-3C60-503B4A0EFE5B}"/>
              </a:ext>
            </a:extLst>
          </p:cNvPr>
          <p:cNvCxnSpPr>
            <a:cxnSpLocks/>
          </p:cNvCxnSpPr>
          <p:nvPr/>
        </p:nvCxnSpPr>
        <p:spPr>
          <a:xfrm flipV="1">
            <a:off x="10593733" y="954392"/>
            <a:ext cx="0" cy="1454453"/>
          </a:xfrm>
          <a:prstGeom prst="straightConnector1">
            <a:avLst/>
          </a:prstGeom>
          <a:ln w="28575">
            <a:solidFill>
              <a:srgbClr val="D50960"/>
            </a:solidFill>
            <a:tailEnd type="triangle"/>
          </a:ln>
        </p:spPr>
        <p:style>
          <a:lnRef idx="1">
            <a:schemeClr val="accent1"/>
          </a:lnRef>
          <a:fillRef idx="0">
            <a:schemeClr val="accent1"/>
          </a:fillRef>
          <a:effectRef idx="0">
            <a:schemeClr val="accent1"/>
          </a:effectRef>
          <a:fontRef idx="minor">
            <a:schemeClr val="tx1"/>
          </a:fontRef>
        </p:style>
      </p:cxnSp>
      <p:sp>
        <p:nvSpPr>
          <p:cNvPr id="27" name="CasellaDiTesto 26">
            <a:extLst>
              <a:ext uri="{FF2B5EF4-FFF2-40B4-BE49-F238E27FC236}">
                <a16:creationId xmlns:a16="http://schemas.microsoft.com/office/drawing/2014/main" id="{C869199A-16E3-09AA-ADB0-12348D60EB51}"/>
              </a:ext>
            </a:extLst>
          </p:cNvPr>
          <p:cNvSpPr txBox="1"/>
          <p:nvPr/>
        </p:nvSpPr>
        <p:spPr>
          <a:xfrm>
            <a:off x="9285827" y="451756"/>
            <a:ext cx="2279997" cy="461665"/>
          </a:xfrm>
          <a:prstGeom prst="rect">
            <a:avLst/>
          </a:prstGeom>
          <a:solidFill>
            <a:schemeClr val="accent3">
              <a:lumMod val="40000"/>
              <a:lumOff val="60000"/>
            </a:schemeClr>
          </a:solidFill>
        </p:spPr>
        <p:txBody>
          <a:bodyPr wrap="square" rtlCol="0">
            <a:spAutoFit/>
          </a:bodyPr>
          <a:lstStyle/>
          <a:p>
            <a:pPr algn="ctr"/>
            <a:r>
              <a:rPr lang="it-IT" sz="1200" dirty="0">
                <a:solidFill>
                  <a:srgbClr val="D50960"/>
                </a:solidFill>
              </a:rPr>
              <a:t> VEDI TUTTI – rimanda alla pagina che raccoglie tutti i VIDEO</a:t>
            </a:r>
          </a:p>
        </p:txBody>
      </p:sp>
      <p:cxnSp>
        <p:nvCxnSpPr>
          <p:cNvPr id="46" name="Connettore 2 45">
            <a:extLst>
              <a:ext uri="{FF2B5EF4-FFF2-40B4-BE49-F238E27FC236}">
                <a16:creationId xmlns:a16="http://schemas.microsoft.com/office/drawing/2014/main" id="{4147D6C7-98B7-9098-1587-B268627E4E4D}"/>
              </a:ext>
            </a:extLst>
          </p:cNvPr>
          <p:cNvCxnSpPr>
            <a:cxnSpLocks/>
          </p:cNvCxnSpPr>
          <p:nvPr/>
        </p:nvCxnSpPr>
        <p:spPr>
          <a:xfrm>
            <a:off x="2295831" y="4729293"/>
            <a:ext cx="0" cy="1067911"/>
          </a:xfrm>
          <a:prstGeom prst="straightConnector1">
            <a:avLst/>
          </a:prstGeom>
          <a:ln w="28575">
            <a:solidFill>
              <a:srgbClr val="D5096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ttore 2 27">
            <a:extLst>
              <a:ext uri="{FF2B5EF4-FFF2-40B4-BE49-F238E27FC236}">
                <a16:creationId xmlns:a16="http://schemas.microsoft.com/office/drawing/2014/main" id="{8EB1AABE-9AC3-D138-9C0D-02465D3D63F9}"/>
              </a:ext>
            </a:extLst>
          </p:cNvPr>
          <p:cNvCxnSpPr>
            <a:cxnSpLocks/>
          </p:cNvCxnSpPr>
          <p:nvPr/>
        </p:nvCxnSpPr>
        <p:spPr>
          <a:xfrm>
            <a:off x="7944155" y="5206802"/>
            <a:ext cx="0" cy="590402"/>
          </a:xfrm>
          <a:prstGeom prst="straightConnector1">
            <a:avLst/>
          </a:prstGeom>
          <a:ln w="28575">
            <a:solidFill>
              <a:srgbClr val="D50960"/>
            </a:solidFill>
            <a:tailEnd type="triangle"/>
          </a:ln>
        </p:spPr>
        <p:style>
          <a:lnRef idx="1">
            <a:schemeClr val="accent1"/>
          </a:lnRef>
          <a:fillRef idx="0">
            <a:schemeClr val="accent1"/>
          </a:fillRef>
          <a:effectRef idx="0">
            <a:schemeClr val="accent1"/>
          </a:effectRef>
          <a:fontRef idx="minor">
            <a:schemeClr val="tx1"/>
          </a:fontRef>
        </p:style>
      </p:cxnSp>
      <p:sp>
        <p:nvSpPr>
          <p:cNvPr id="8" name="Connettore 7">
            <a:extLst>
              <a:ext uri="{FF2B5EF4-FFF2-40B4-BE49-F238E27FC236}">
                <a16:creationId xmlns:a16="http://schemas.microsoft.com/office/drawing/2014/main" id="{70AA7EC6-5354-D068-48AE-D4F05742D5DA}"/>
              </a:ext>
            </a:extLst>
          </p:cNvPr>
          <p:cNvSpPr/>
          <p:nvPr/>
        </p:nvSpPr>
        <p:spPr>
          <a:xfrm>
            <a:off x="8451027" y="3518136"/>
            <a:ext cx="457200" cy="457200"/>
          </a:xfrm>
          <a:prstGeom prst="flowChartConnector">
            <a:avLst/>
          </a:prstGeom>
          <a:solidFill>
            <a:schemeClr val="bg1">
              <a:lumMod val="9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Triangolo isoscele 16">
            <a:extLst>
              <a:ext uri="{FF2B5EF4-FFF2-40B4-BE49-F238E27FC236}">
                <a16:creationId xmlns:a16="http://schemas.microsoft.com/office/drawing/2014/main" id="{C1B383F4-AD9B-5EED-E19E-E3720D70E39B}"/>
              </a:ext>
            </a:extLst>
          </p:cNvPr>
          <p:cNvSpPr/>
          <p:nvPr/>
        </p:nvSpPr>
        <p:spPr>
          <a:xfrm rot="5400000">
            <a:off x="8611678" y="3659042"/>
            <a:ext cx="224797" cy="193233"/>
          </a:xfrm>
          <a:prstGeom prst="triangle">
            <a:avLst/>
          </a:prstGeom>
          <a:solidFill>
            <a:schemeClr val="accent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CasellaDiTesto 24">
            <a:extLst>
              <a:ext uri="{FF2B5EF4-FFF2-40B4-BE49-F238E27FC236}">
                <a16:creationId xmlns:a16="http://schemas.microsoft.com/office/drawing/2014/main" id="{3B27EC0B-C4DD-2619-0758-159139066148}"/>
              </a:ext>
            </a:extLst>
          </p:cNvPr>
          <p:cNvSpPr txBox="1"/>
          <p:nvPr/>
        </p:nvSpPr>
        <p:spPr>
          <a:xfrm>
            <a:off x="11413362" y="3695161"/>
            <a:ext cx="638062" cy="276999"/>
          </a:xfrm>
          <a:prstGeom prst="rect">
            <a:avLst/>
          </a:prstGeom>
          <a:solidFill>
            <a:schemeClr val="accent3">
              <a:lumMod val="40000"/>
              <a:lumOff val="60000"/>
            </a:schemeClr>
          </a:solidFill>
        </p:spPr>
        <p:txBody>
          <a:bodyPr wrap="square" rtlCol="0">
            <a:spAutoFit/>
          </a:bodyPr>
          <a:lstStyle/>
          <a:p>
            <a:pPr algn="ctr"/>
            <a:r>
              <a:rPr lang="it-IT" sz="1200" dirty="0">
                <a:solidFill>
                  <a:srgbClr val="D50960"/>
                </a:solidFill>
              </a:rPr>
              <a:t> Player</a:t>
            </a:r>
          </a:p>
        </p:txBody>
      </p:sp>
      <p:cxnSp>
        <p:nvCxnSpPr>
          <p:cNvPr id="29" name="Connettore 2 28">
            <a:extLst>
              <a:ext uri="{FF2B5EF4-FFF2-40B4-BE49-F238E27FC236}">
                <a16:creationId xmlns:a16="http://schemas.microsoft.com/office/drawing/2014/main" id="{A509306E-F331-7237-819C-E7263EC3A758}"/>
              </a:ext>
            </a:extLst>
          </p:cNvPr>
          <p:cNvCxnSpPr>
            <a:cxnSpLocks/>
            <a:endCxn id="25" idx="1"/>
          </p:cNvCxnSpPr>
          <p:nvPr/>
        </p:nvCxnSpPr>
        <p:spPr>
          <a:xfrm flipV="1">
            <a:off x="8908227" y="3833661"/>
            <a:ext cx="2505135" cy="5849"/>
          </a:xfrm>
          <a:prstGeom prst="straightConnector1">
            <a:avLst/>
          </a:prstGeom>
          <a:ln w="28575">
            <a:solidFill>
              <a:srgbClr val="D50960"/>
            </a:solidFill>
            <a:tailEnd type="triangle"/>
          </a:ln>
        </p:spPr>
        <p:style>
          <a:lnRef idx="1">
            <a:schemeClr val="accent1"/>
          </a:lnRef>
          <a:fillRef idx="0">
            <a:schemeClr val="accent1"/>
          </a:fillRef>
          <a:effectRef idx="0">
            <a:schemeClr val="accent1"/>
          </a:effectRef>
          <a:fontRef idx="minor">
            <a:schemeClr val="tx1"/>
          </a:fontRef>
        </p:style>
      </p:cxnSp>
      <p:sp>
        <p:nvSpPr>
          <p:cNvPr id="33" name="CasellaDiTesto 32">
            <a:extLst>
              <a:ext uri="{FF2B5EF4-FFF2-40B4-BE49-F238E27FC236}">
                <a16:creationId xmlns:a16="http://schemas.microsoft.com/office/drawing/2014/main" id="{216C9257-1778-14AC-CD9E-9587036F9A12}"/>
              </a:ext>
            </a:extLst>
          </p:cNvPr>
          <p:cNvSpPr txBox="1"/>
          <p:nvPr/>
        </p:nvSpPr>
        <p:spPr>
          <a:xfrm>
            <a:off x="11268366" y="2696359"/>
            <a:ext cx="897426" cy="461665"/>
          </a:xfrm>
          <a:prstGeom prst="rect">
            <a:avLst/>
          </a:prstGeom>
          <a:solidFill>
            <a:schemeClr val="accent3">
              <a:lumMod val="40000"/>
              <a:lumOff val="60000"/>
            </a:schemeClr>
          </a:solidFill>
        </p:spPr>
        <p:txBody>
          <a:bodyPr wrap="square" rtlCol="0">
            <a:spAutoFit/>
          </a:bodyPr>
          <a:lstStyle/>
          <a:p>
            <a:pPr algn="ctr"/>
            <a:r>
              <a:rPr lang="it-IT" sz="1200" dirty="0">
                <a:solidFill>
                  <a:srgbClr val="D50960"/>
                </a:solidFill>
              </a:rPr>
              <a:t> Immagine cover video</a:t>
            </a:r>
          </a:p>
        </p:txBody>
      </p:sp>
      <p:cxnSp>
        <p:nvCxnSpPr>
          <p:cNvPr id="41" name="Connettore 2 40">
            <a:extLst>
              <a:ext uri="{FF2B5EF4-FFF2-40B4-BE49-F238E27FC236}">
                <a16:creationId xmlns:a16="http://schemas.microsoft.com/office/drawing/2014/main" id="{1A02BEE1-64F0-7D3D-C115-67A2F9960F8F}"/>
              </a:ext>
            </a:extLst>
          </p:cNvPr>
          <p:cNvCxnSpPr>
            <a:cxnSpLocks/>
            <a:endCxn id="33" idx="1"/>
          </p:cNvCxnSpPr>
          <p:nvPr/>
        </p:nvCxnSpPr>
        <p:spPr>
          <a:xfrm>
            <a:off x="10397957" y="2927192"/>
            <a:ext cx="870409" cy="0"/>
          </a:xfrm>
          <a:prstGeom prst="straightConnector1">
            <a:avLst/>
          </a:prstGeom>
          <a:ln w="28575">
            <a:solidFill>
              <a:srgbClr val="D509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471839"/>
      </p:ext>
    </p:extLst>
  </p:cSld>
  <p:clrMapOvr>
    <a:masterClrMapping/>
  </p:clrMapOvr>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2498B143-7642-1A64-FC49-C1291AEDB31E}"/>
              </a:ext>
            </a:extLst>
          </p:cNvPr>
          <p:cNvPicPr>
            <a:picLocks noChangeAspect="1"/>
          </p:cNvPicPr>
          <p:nvPr/>
        </p:nvPicPr>
        <p:blipFill rotWithShape="1">
          <a:blip r:embed="rId3"/>
          <a:srcRect t="1" b="28318"/>
          <a:stretch/>
        </p:blipFill>
        <p:spPr>
          <a:xfrm>
            <a:off x="1443720" y="1717606"/>
            <a:ext cx="10373086" cy="4090215"/>
          </a:xfrm>
          <a:prstGeom prst="rect">
            <a:avLst/>
          </a:prstGeom>
          <a:effectLst>
            <a:glow rad="63500">
              <a:schemeClr val="accent3">
                <a:satMod val="175000"/>
                <a:alpha val="40000"/>
              </a:schemeClr>
            </a:glow>
          </a:effectLst>
        </p:spPr>
      </p:pic>
      <p:pic>
        <p:nvPicPr>
          <p:cNvPr id="7" name="Immagine 6">
            <a:extLst>
              <a:ext uri="{FF2B5EF4-FFF2-40B4-BE49-F238E27FC236}">
                <a16:creationId xmlns:a16="http://schemas.microsoft.com/office/drawing/2014/main" id="{FA393A0B-68B9-DE17-3D6D-B38536A5961D}"/>
              </a:ext>
            </a:extLst>
          </p:cNvPr>
          <p:cNvPicPr>
            <a:picLocks noChangeAspect="1"/>
          </p:cNvPicPr>
          <p:nvPr/>
        </p:nvPicPr>
        <p:blipFill rotWithShape="1">
          <a:blip r:embed="rId4"/>
          <a:srcRect t="16928" r="58854" b="2446"/>
          <a:stretch/>
        </p:blipFill>
        <p:spPr>
          <a:xfrm>
            <a:off x="1370189" y="2114655"/>
            <a:ext cx="3142909" cy="369333"/>
          </a:xfrm>
          <a:prstGeom prst="rect">
            <a:avLst/>
          </a:prstGeom>
          <a:ln>
            <a:noFill/>
          </a:ln>
        </p:spPr>
      </p:pic>
      <p:pic>
        <p:nvPicPr>
          <p:cNvPr id="11" name="Immagine 10">
            <a:extLst>
              <a:ext uri="{FF2B5EF4-FFF2-40B4-BE49-F238E27FC236}">
                <a16:creationId xmlns:a16="http://schemas.microsoft.com/office/drawing/2014/main" id="{9ADB34E1-7117-CD9B-D8D9-0FC68DD88511}"/>
              </a:ext>
            </a:extLst>
          </p:cNvPr>
          <p:cNvPicPr>
            <a:picLocks noChangeAspect="1"/>
          </p:cNvPicPr>
          <p:nvPr/>
        </p:nvPicPr>
        <p:blipFill>
          <a:blip r:embed="rId5"/>
          <a:stretch>
            <a:fillRect/>
          </a:stretch>
        </p:blipFill>
        <p:spPr>
          <a:xfrm>
            <a:off x="4790906" y="2121067"/>
            <a:ext cx="2619372" cy="376237"/>
          </a:xfrm>
          <a:prstGeom prst="rect">
            <a:avLst/>
          </a:prstGeom>
        </p:spPr>
      </p:pic>
      <p:sp>
        <p:nvSpPr>
          <p:cNvPr id="13" name="Rettangolo 12">
            <a:extLst>
              <a:ext uri="{FF2B5EF4-FFF2-40B4-BE49-F238E27FC236}">
                <a16:creationId xmlns:a16="http://schemas.microsoft.com/office/drawing/2014/main" id="{15CF3107-68F5-F305-C4CC-C9C3CF83AE43}"/>
              </a:ext>
            </a:extLst>
          </p:cNvPr>
          <p:cNvSpPr/>
          <p:nvPr/>
        </p:nvSpPr>
        <p:spPr>
          <a:xfrm>
            <a:off x="8006810" y="2119364"/>
            <a:ext cx="1283827" cy="3693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7950" marR="0" lvl="0" indent="-107950" algn="ctr" defTabSz="914400" rtl="0" eaLnBrk="1" fontAlgn="auto" latinLnBrk="0" hangingPunct="1">
              <a:lnSpc>
                <a:spcPct val="100000"/>
              </a:lnSpc>
              <a:spcBef>
                <a:spcPts val="0"/>
              </a:spcBef>
              <a:spcAft>
                <a:spcPts val="0"/>
              </a:spcAft>
              <a:buClr>
                <a:srgbClr val="008A3E"/>
              </a:buClr>
              <a:buSzPct val="110000"/>
              <a:buFont typeface="Wingdings" panose="05000000000000000000" pitchFamily="2" charset="2"/>
              <a:buChar char="§"/>
              <a:tabLst/>
              <a:defRPr/>
            </a:pPr>
            <a:r>
              <a:rPr kumimoji="0" lang="it-IT" sz="1050" b="1" i="0" u="none" strike="noStrike" kern="1200" cap="none" spc="0" normalizeH="0" baseline="0" noProof="0" dirty="0">
                <a:ln>
                  <a:noFill/>
                </a:ln>
                <a:solidFill>
                  <a:srgbClr val="000000">
                    <a:lumMod val="65000"/>
                    <a:lumOff val="35000"/>
                  </a:srgbClr>
                </a:solidFill>
                <a:effectLst/>
                <a:uLnTx/>
                <a:uFillTx/>
                <a:latin typeface="Calibri"/>
                <a:ea typeface="+mn-ea"/>
                <a:cs typeface="+mn-cs"/>
              </a:rPr>
              <a:t>ENVIRONMENTAL</a:t>
            </a:r>
          </a:p>
        </p:txBody>
      </p:sp>
      <p:sp>
        <p:nvSpPr>
          <p:cNvPr id="15" name="Rettangolo 14">
            <a:extLst>
              <a:ext uri="{FF2B5EF4-FFF2-40B4-BE49-F238E27FC236}">
                <a16:creationId xmlns:a16="http://schemas.microsoft.com/office/drawing/2014/main" id="{B5C08431-C717-F9FB-AF46-3CDC4A868D01}"/>
              </a:ext>
            </a:extLst>
          </p:cNvPr>
          <p:cNvSpPr/>
          <p:nvPr/>
        </p:nvSpPr>
        <p:spPr>
          <a:xfrm>
            <a:off x="9290637" y="2119364"/>
            <a:ext cx="702060" cy="3693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7950" marR="0" lvl="0" indent="-107950" algn="l" defTabSz="914400" rtl="0" eaLnBrk="1" fontAlgn="auto" latinLnBrk="0" hangingPunct="1">
              <a:lnSpc>
                <a:spcPct val="100000"/>
              </a:lnSpc>
              <a:spcBef>
                <a:spcPts val="0"/>
              </a:spcBef>
              <a:spcAft>
                <a:spcPts val="0"/>
              </a:spcAft>
              <a:buClr>
                <a:srgbClr val="0C3369">
                  <a:lumMod val="60000"/>
                  <a:lumOff val="40000"/>
                </a:srgbClr>
              </a:buClr>
              <a:buSzPct val="110000"/>
              <a:buFont typeface="Wingdings" panose="05000000000000000000" pitchFamily="2" charset="2"/>
              <a:buChar char="§"/>
              <a:tabLst/>
              <a:defRPr/>
            </a:pPr>
            <a:r>
              <a:rPr kumimoji="0" lang="it-IT" sz="1050" b="1" i="0" u="none" strike="noStrike" kern="1200" cap="none" spc="0" normalizeH="0" baseline="0" noProof="0" dirty="0">
                <a:ln>
                  <a:noFill/>
                </a:ln>
                <a:solidFill>
                  <a:srgbClr val="000000">
                    <a:lumMod val="65000"/>
                    <a:lumOff val="35000"/>
                  </a:srgbClr>
                </a:solidFill>
                <a:effectLst/>
                <a:uLnTx/>
                <a:uFillTx/>
                <a:latin typeface="Calibri"/>
                <a:ea typeface="+mn-ea"/>
                <a:cs typeface="+mn-cs"/>
              </a:rPr>
              <a:t>SOCIAL</a:t>
            </a:r>
          </a:p>
        </p:txBody>
      </p:sp>
      <p:sp>
        <p:nvSpPr>
          <p:cNvPr id="16" name="Rettangolo 15">
            <a:extLst>
              <a:ext uri="{FF2B5EF4-FFF2-40B4-BE49-F238E27FC236}">
                <a16:creationId xmlns:a16="http://schemas.microsoft.com/office/drawing/2014/main" id="{BA0ED54D-668F-5624-30A4-66932F3AB245}"/>
              </a:ext>
            </a:extLst>
          </p:cNvPr>
          <p:cNvSpPr/>
          <p:nvPr/>
        </p:nvSpPr>
        <p:spPr>
          <a:xfrm>
            <a:off x="9992697" y="2119364"/>
            <a:ext cx="1087113" cy="3693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7950" marR="0" lvl="0" indent="-107950" algn="l" defTabSz="914400" rtl="0" eaLnBrk="1" fontAlgn="auto" latinLnBrk="0" hangingPunct="1">
              <a:lnSpc>
                <a:spcPct val="100000"/>
              </a:lnSpc>
              <a:spcBef>
                <a:spcPts val="0"/>
              </a:spcBef>
              <a:spcAft>
                <a:spcPts val="0"/>
              </a:spcAft>
              <a:buClr>
                <a:srgbClr val="C00000"/>
              </a:buClr>
              <a:buSzPct val="110000"/>
              <a:buFont typeface="Wingdings" panose="05000000000000000000" pitchFamily="2" charset="2"/>
              <a:buChar char="§"/>
              <a:tabLst/>
              <a:defRPr/>
            </a:pPr>
            <a:r>
              <a:rPr kumimoji="0" lang="it-IT" sz="1050" b="1" i="0" u="none" strike="noStrike" kern="1200" cap="none" spc="0" normalizeH="0" baseline="0" noProof="0" dirty="0">
                <a:ln>
                  <a:noFill/>
                </a:ln>
                <a:solidFill>
                  <a:srgbClr val="000000">
                    <a:lumMod val="65000"/>
                    <a:lumOff val="35000"/>
                  </a:srgbClr>
                </a:solidFill>
                <a:effectLst/>
                <a:uLnTx/>
                <a:uFillTx/>
                <a:latin typeface="Calibri"/>
                <a:ea typeface="+mn-ea"/>
                <a:cs typeface="+mn-cs"/>
              </a:rPr>
              <a:t>GOVERNANCE</a:t>
            </a:r>
          </a:p>
        </p:txBody>
      </p:sp>
      <p:sp>
        <p:nvSpPr>
          <p:cNvPr id="12" name="Titolo 1">
            <a:extLst>
              <a:ext uri="{FF2B5EF4-FFF2-40B4-BE49-F238E27FC236}">
                <a16:creationId xmlns:a16="http://schemas.microsoft.com/office/drawing/2014/main" id="{16A33B9D-86F8-8490-A12C-973B07007B79}"/>
              </a:ext>
            </a:extLst>
          </p:cNvPr>
          <p:cNvSpPr>
            <a:spLocks noGrp="1"/>
          </p:cNvSpPr>
          <p:nvPr>
            <p:ph type="title"/>
          </p:nvPr>
        </p:nvSpPr>
        <p:spPr>
          <a:xfrm>
            <a:off x="306939" y="96649"/>
            <a:ext cx="9598773" cy="432355"/>
          </a:xfrm>
        </p:spPr>
        <p:txBody>
          <a:bodyPr/>
          <a:lstStyle/>
          <a:p>
            <a:r>
              <a:rPr lang="it-IT" sz="2800" dirty="0"/>
              <a:t>ESG website</a:t>
            </a:r>
          </a:p>
        </p:txBody>
      </p:sp>
      <p:sp>
        <p:nvSpPr>
          <p:cNvPr id="14" name="CasellaDiTesto 13">
            <a:extLst>
              <a:ext uri="{FF2B5EF4-FFF2-40B4-BE49-F238E27FC236}">
                <a16:creationId xmlns:a16="http://schemas.microsoft.com/office/drawing/2014/main" id="{F08DB364-7F66-F903-DA07-08700258F736}"/>
              </a:ext>
            </a:extLst>
          </p:cNvPr>
          <p:cNvSpPr txBox="1"/>
          <p:nvPr/>
        </p:nvSpPr>
        <p:spPr>
          <a:xfrm>
            <a:off x="2310665" y="135540"/>
            <a:ext cx="4374894" cy="320013"/>
          </a:xfrm>
          <a:prstGeom prst="rect">
            <a:avLst/>
          </a:prstGeom>
          <a:solidFill>
            <a:srgbClr val="D50960"/>
          </a:solidFill>
          <a:ln>
            <a:solidFill>
              <a:srgbClr val="D50960"/>
            </a:solidFill>
          </a:ln>
        </p:spPr>
        <p:txBody>
          <a:bodyPr vert="horz" lIns="0" tIns="0" rIns="0" bIns="0" rtlCol="0" anchor="ctr" anchorCtr="0">
            <a:noAutofit/>
          </a:bodyPr>
          <a:lstStyle>
            <a:lvl1pPr defTabSz="914377">
              <a:lnSpc>
                <a:spcPct val="90000"/>
              </a:lnSpc>
              <a:spcBef>
                <a:spcPct val="0"/>
              </a:spcBef>
              <a:buNone/>
              <a:defRPr sz="3200" b="1">
                <a:solidFill>
                  <a:schemeClr val="tx2"/>
                </a:solidFill>
                <a:ea typeface="+mj-ea"/>
                <a:cs typeface="+mj-cs"/>
              </a:defRPr>
            </a:lvl1pPr>
          </a:lstStyle>
          <a:p>
            <a:pPr algn="ctr"/>
            <a:r>
              <a:rPr lang="it-IT" sz="1600" dirty="0">
                <a:solidFill>
                  <a:schemeClr val="bg1"/>
                </a:solidFill>
              </a:rPr>
              <a:t>1° blocco – PAGINA </a:t>
            </a:r>
            <a:r>
              <a:rPr lang="it-IT" sz="1600" u="sng" dirty="0">
                <a:solidFill>
                  <a:schemeClr val="bg1"/>
                </a:solidFill>
              </a:rPr>
              <a:t>VEDI TUTTI</a:t>
            </a:r>
            <a:r>
              <a:rPr lang="it-IT" sz="1600" dirty="0">
                <a:solidFill>
                  <a:schemeClr val="bg1"/>
                </a:solidFill>
              </a:rPr>
              <a:t> (sezione «VIDEO»)</a:t>
            </a:r>
          </a:p>
        </p:txBody>
      </p:sp>
      <p:sp>
        <p:nvSpPr>
          <p:cNvPr id="39" name="Ovale 38">
            <a:extLst>
              <a:ext uri="{FF2B5EF4-FFF2-40B4-BE49-F238E27FC236}">
                <a16:creationId xmlns:a16="http://schemas.microsoft.com/office/drawing/2014/main" id="{86252BFB-C885-D1A8-F447-6F86E1507E06}"/>
              </a:ext>
            </a:extLst>
          </p:cNvPr>
          <p:cNvSpPr/>
          <p:nvPr/>
        </p:nvSpPr>
        <p:spPr>
          <a:xfrm>
            <a:off x="6903246" y="3676715"/>
            <a:ext cx="360000" cy="360000"/>
          </a:xfrm>
          <a:prstGeom prst="ellipse">
            <a:avLst/>
          </a:prstGeom>
          <a:solidFill>
            <a:schemeClr val="accent1">
              <a:lumMod val="20000"/>
              <a:lumOff val="80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srgbClr val="FFFFFF">
                    <a:lumMod val="65000"/>
                  </a:srgbClr>
                </a:solidFill>
                <a:effectLst/>
                <a:uLnTx/>
                <a:uFillTx/>
                <a:latin typeface="Calibri"/>
                <a:ea typeface="+mn-ea"/>
                <a:cs typeface="+mn-cs"/>
              </a:rPr>
              <a:t>&lt;</a:t>
            </a:r>
          </a:p>
        </p:txBody>
      </p:sp>
      <p:sp>
        <p:nvSpPr>
          <p:cNvPr id="40" name="Ovale 39">
            <a:extLst>
              <a:ext uri="{FF2B5EF4-FFF2-40B4-BE49-F238E27FC236}">
                <a16:creationId xmlns:a16="http://schemas.microsoft.com/office/drawing/2014/main" id="{B258ADB6-5A72-3062-0929-962DC7A66610}"/>
              </a:ext>
            </a:extLst>
          </p:cNvPr>
          <p:cNvSpPr/>
          <p:nvPr/>
        </p:nvSpPr>
        <p:spPr>
          <a:xfrm>
            <a:off x="11116550" y="3677834"/>
            <a:ext cx="360000" cy="360000"/>
          </a:xfrm>
          <a:prstGeom prst="ellipse">
            <a:avLst/>
          </a:prstGeom>
          <a:solidFill>
            <a:schemeClr val="accent1">
              <a:lumMod val="20000"/>
              <a:lumOff val="80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srgbClr val="FFFFFF">
                    <a:lumMod val="65000"/>
                  </a:srgbClr>
                </a:solidFill>
                <a:effectLst/>
                <a:uLnTx/>
                <a:uFillTx/>
                <a:latin typeface="Calibri"/>
                <a:ea typeface="+mn-ea"/>
                <a:cs typeface="+mn-cs"/>
              </a:rPr>
              <a:t>&gt;</a:t>
            </a:r>
          </a:p>
        </p:txBody>
      </p:sp>
      <p:cxnSp>
        <p:nvCxnSpPr>
          <p:cNvPr id="45" name="Connettore 2 44">
            <a:extLst>
              <a:ext uri="{FF2B5EF4-FFF2-40B4-BE49-F238E27FC236}">
                <a16:creationId xmlns:a16="http://schemas.microsoft.com/office/drawing/2014/main" id="{A7F4806D-A8ED-9658-FC2A-5466AA7AB707}"/>
              </a:ext>
            </a:extLst>
          </p:cNvPr>
          <p:cNvCxnSpPr>
            <a:cxnSpLocks/>
          </p:cNvCxnSpPr>
          <p:nvPr/>
        </p:nvCxnSpPr>
        <p:spPr>
          <a:xfrm flipV="1">
            <a:off x="2016349" y="1440705"/>
            <a:ext cx="0" cy="1347899"/>
          </a:xfrm>
          <a:prstGeom prst="straightConnector1">
            <a:avLst/>
          </a:prstGeom>
          <a:ln w="28575">
            <a:solidFill>
              <a:srgbClr val="D50960"/>
            </a:solidFill>
            <a:tailEnd type="triangle"/>
          </a:ln>
        </p:spPr>
        <p:style>
          <a:lnRef idx="1">
            <a:schemeClr val="accent1"/>
          </a:lnRef>
          <a:fillRef idx="0">
            <a:schemeClr val="accent1"/>
          </a:fillRef>
          <a:effectRef idx="0">
            <a:schemeClr val="accent1"/>
          </a:effectRef>
          <a:fontRef idx="minor">
            <a:schemeClr val="tx1"/>
          </a:fontRef>
        </p:style>
      </p:cxnSp>
      <p:sp>
        <p:nvSpPr>
          <p:cNvPr id="62" name="CasellaDiTesto 61">
            <a:extLst>
              <a:ext uri="{FF2B5EF4-FFF2-40B4-BE49-F238E27FC236}">
                <a16:creationId xmlns:a16="http://schemas.microsoft.com/office/drawing/2014/main" id="{249CCF46-1846-2F34-FD96-F491BE7201D7}"/>
              </a:ext>
            </a:extLst>
          </p:cNvPr>
          <p:cNvSpPr txBox="1"/>
          <p:nvPr/>
        </p:nvSpPr>
        <p:spPr>
          <a:xfrm>
            <a:off x="1173726" y="1086274"/>
            <a:ext cx="1793682" cy="276999"/>
          </a:xfrm>
          <a:prstGeom prst="rect">
            <a:avLst/>
          </a:prstGeom>
          <a:solidFill>
            <a:schemeClr val="accent3">
              <a:lumMod val="40000"/>
              <a:lumOff val="60000"/>
            </a:schemeClr>
          </a:solidFill>
          <a:ln>
            <a:noFill/>
          </a:ln>
        </p:spPr>
        <p:txBody>
          <a:bodyPr wrap="square" rtlCol="0">
            <a:spAutoFit/>
          </a:bodyPr>
          <a:lstStyle>
            <a:defPPr>
              <a:defRPr lang="it-IT"/>
            </a:defPPr>
            <a:lvl1pPr algn="ctr">
              <a:defRPr sz="1200">
                <a:solidFill>
                  <a:srgbClr val="D50960"/>
                </a:solidFill>
              </a:defRPr>
            </a:lvl1pPr>
          </a:lstStyle>
          <a:p>
            <a:r>
              <a:rPr lang="it-IT" dirty="0"/>
              <a:t>NOME SEZIONE</a:t>
            </a:r>
          </a:p>
        </p:txBody>
      </p:sp>
      <p:sp>
        <p:nvSpPr>
          <p:cNvPr id="10" name="Rettangolo 9">
            <a:extLst>
              <a:ext uri="{FF2B5EF4-FFF2-40B4-BE49-F238E27FC236}">
                <a16:creationId xmlns:a16="http://schemas.microsoft.com/office/drawing/2014/main" id="{267B7E6E-30A5-A939-86CF-F8815719A1AF}"/>
              </a:ext>
            </a:extLst>
          </p:cNvPr>
          <p:cNvSpPr/>
          <p:nvPr/>
        </p:nvSpPr>
        <p:spPr>
          <a:xfrm>
            <a:off x="1443720" y="5075161"/>
            <a:ext cx="10373085" cy="519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FFFFFF"/>
              </a:solidFill>
              <a:effectLst/>
              <a:uLnTx/>
              <a:uFillTx/>
              <a:latin typeface="Calibri"/>
              <a:ea typeface="+mn-ea"/>
              <a:cs typeface="+mn-cs"/>
            </a:endParaRPr>
          </a:p>
        </p:txBody>
      </p:sp>
      <p:sp>
        <p:nvSpPr>
          <p:cNvPr id="20" name="Rettangolo 19">
            <a:extLst>
              <a:ext uri="{FF2B5EF4-FFF2-40B4-BE49-F238E27FC236}">
                <a16:creationId xmlns:a16="http://schemas.microsoft.com/office/drawing/2014/main" id="{5DC25D2D-D1C4-DBC5-5080-EBC718A5CF8A}"/>
              </a:ext>
            </a:extLst>
          </p:cNvPr>
          <p:cNvSpPr/>
          <p:nvPr/>
        </p:nvSpPr>
        <p:spPr>
          <a:xfrm>
            <a:off x="11059647" y="3625700"/>
            <a:ext cx="579030" cy="462029"/>
          </a:xfrm>
          <a:prstGeom prst="rect">
            <a:avLst/>
          </a:prstGeom>
          <a:noFill/>
          <a:ln w="28575">
            <a:solidFill>
              <a:srgbClr val="D509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FFFFFF"/>
              </a:solidFill>
              <a:effectLst/>
              <a:uLnTx/>
              <a:uFillTx/>
              <a:latin typeface="Calibri"/>
              <a:ea typeface="+mn-ea"/>
              <a:cs typeface="+mn-cs"/>
            </a:endParaRPr>
          </a:p>
        </p:txBody>
      </p:sp>
      <p:sp>
        <p:nvSpPr>
          <p:cNvPr id="22" name="CasellaDiTesto 21">
            <a:extLst>
              <a:ext uri="{FF2B5EF4-FFF2-40B4-BE49-F238E27FC236}">
                <a16:creationId xmlns:a16="http://schemas.microsoft.com/office/drawing/2014/main" id="{39CAE74F-7E8D-6870-213C-19E5B00D6965}"/>
              </a:ext>
            </a:extLst>
          </p:cNvPr>
          <p:cNvSpPr txBox="1"/>
          <p:nvPr/>
        </p:nvSpPr>
        <p:spPr>
          <a:xfrm>
            <a:off x="10514031" y="2577466"/>
            <a:ext cx="995671"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it-IT" sz="1200" b="1" i="0" u="none" strike="noStrike" kern="1200" cap="none" spc="0" normalizeH="0" baseline="0" noProof="0" dirty="0">
                <a:ln>
                  <a:noFill/>
                </a:ln>
                <a:solidFill>
                  <a:srgbClr val="002060"/>
                </a:solidFill>
                <a:effectLst/>
                <a:uLnTx/>
                <a:uFillTx/>
                <a:latin typeface="Calibri"/>
                <a:ea typeface="+mn-ea"/>
                <a:cs typeface="+mn-cs"/>
              </a:rPr>
              <a:t>Vedi tutti</a:t>
            </a:r>
          </a:p>
        </p:txBody>
      </p:sp>
      <p:sp>
        <p:nvSpPr>
          <p:cNvPr id="3" name="Segnaposto piè di pagina 4">
            <a:extLst>
              <a:ext uri="{FF2B5EF4-FFF2-40B4-BE49-F238E27FC236}">
                <a16:creationId xmlns:a16="http://schemas.microsoft.com/office/drawing/2014/main" id="{D02AE0B0-9B53-E701-EA89-8E6D155F729F}"/>
              </a:ext>
            </a:extLst>
          </p:cNvPr>
          <p:cNvSpPr>
            <a:spLocks noGrp="1"/>
          </p:cNvSpPr>
          <p:nvPr>
            <p:ph type="ftr" sz="quarter" idx="11"/>
          </p:nvPr>
        </p:nvSpPr>
        <p:spPr>
          <a:xfrm>
            <a:off x="3525888" y="6356351"/>
            <a:ext cx="2400000" cy="3648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it-IT" sz="1067" b="0" i="0" u="none" strike="noStrike" kern="1200" cap="none" spc="0" normalizeH="0" baseline="0" noProof="0" dirty="0">
                <a:ln>
                  <a:noFill/>
                </a:ln>
                <a:solidFill>
                  <a:srgbClr val="0C3369"/>
                </a:solidFill>
                <a:effectLst/>
                <a:uLnTx/>
                <a:uFillTx/>
                <a:latin typeface="Calibri"/>
                <a:ea typeface="+mn-ea"/>
                <a:cs typeface="+mn-cs"/>
              </a:rPr>
              <a:t>ESG website – requisiti grafici</a:t>
            </a:r>
          </a:p>
        </p:txBody>
      </p:sp>
      <p:sp>
        <p:nvSpPr>
          <p:cNvPr id="6" name="Segnaposto numero diapositiva 5">
            <a:extLst>
              <a:ext uri="{FF2B5EF4-FFF2-40B4-BE49-F238E27FC236}">
                <a16:creationId xmlns:a16="http://schemas.microsoft.com/office/drawing/2014/main" id="{6DBCA60A-487D-5D46-DCB6-046E6D094F1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319F9E-F2D9-FB4E-80B1-3EC196E3728B}" type="slidenum">
              <a:rPr kumimoji="0" lang="it-IT" sz="1067" b="0" i="0" u="none" strike="noStrike" kern="1200" cap="none" spc="0" normalizeH="0" baseline="0" noProof="0" smtClean="0">
                <a:ln>
                  <a:noFill/>
                </a:ln>
                <a:solidFill>
                  <a:srgbClr val="0C336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it-IT" sz="1067" b="0" i="0" u="none" strike="noStrike" kern="1200" cap="none" spc="0" normalizeH="0" baseline="0" noProof="0" dirty="0">
              <a:ln>
                <a:noFill/>
              </a:ln>
              <a:solidFill>
                <a:srgbClr val="0C3369"/>
              </a:solidFill>
              <a:effectLst/>
              <a:uLnTx/>
              <a:uFillTx/>
              <a:latin typeface="Calibri"/>
              <a:ea typeface="+mn-ea"/>
              <a:cs typeface="+mn-cs"/>
            </a:endParaRPr>
          </a:p>
        </p:txBody>
      </p:sp>
      <p:sp>
        <p:nvSpPr>
          <p:cNvPr id="23" name="Rettangolo 22">
            <a:extLst>
              <a:ext uri="{FF2B5EF4-FFF2-40B4-BE49-F238E27FC236}">
                <a16:creationId xmlns:a16="http://schemas.microsoft.com/office/drawing/2014/main" id="{A804EE9D-3244-CE6B-5BBB-4D31840B91BA}"/>
              </a:ext>
            </a:extLst>
          </p:cNvPr>
          <p:cNvSpPr/>
          <p:nvPr/>
        </p:nvSpPr>
        <p:spPr>
          <a:xfrm>
            <a:off x="10637846" y="2535858"/>
            <a:ext cx="995670" cy="342687"/>
          </a:xfrm>
          <a:prstGeom prst="rect">
            <a:avLst/>
          </a:prstGeom>
          <a:noFill/>
          <a:ln w="28575">
            <a:solidFill>
              <a:srgbClr val="D509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FFFFFF"/>
              </a:solidFill>
              <a:effectLst/>
              <a:uLnTx/>
              <a:uFillTx/>
              <a:latin typeface="Calibri"/>
              <a:ea typeface="+mn-ea"/>
              <a:cs typeface="+mn-cs"/>
            </a:endParaRPr>
          </a:p>
        </p:txBody>
      </p:sp>
      <p:pic>
        <p:nvPicPr>
          <p:cNvPr id="29" name="Immagine 28">
            <a:extLst>
              <a:ext uri="{FF2B5EF4-FFF2-40B4-BE49-F238E27FC236}">
                <a16:creationId xmlns:a16="http://schemas.microsoft.com/office/drawing/2014/main" id="{72BECEC7-0C19-9F9B-7700-23E56FB9789B}"/>
              </a:ext>
            </a:extLst>
          </p:cNvPr>
          <p:cNvPicPr>
            <a:picLocks noChangeAspect="1"/>
          </p:cNvPicPr>
          <p:nvPr/>
        </p:nvPicPr>
        <p:blipFill>
          <a:blip r:embed="rId6"/>
          <a:stretch>
            <a:fillRect/>
          </a:stretch>
        </p:blipFill>
        <p:spPr>
          <a:xfrm>
            <a:off x="1370189" y="2845955"/>
            <a:ext cx="10446609" cy="2318574"/>
          </a:xfrm>
          <a:prstGeom prst="rect">
            <a:avLst/>
          </a:prstGeom>
        </p:spPr>
      </p:pic>
      <p:sp>
        <p:nvSpPr>
          <p:cNvPr id="33" name="Rettangolo 32">
            <a:extLst>
              <a:ext uri="{FF2B5EF4-FFF2-40B4-BE49-F238E27FC236}">
                <a16:creationId xmlns:a16="http://schemas.microsoft.com/office/drawing/2014/main" id="{FED2F30A-D8E6-36A7-9510-85AC4EA1F734}"/>
              </a:ext>
            </a:extLst>
          </p:cNvPr>
          <p:cNvSpPr/>
          <p:nvPr/>
        </p:nvSpPr>
        <p:spPr>
          <a:xfrm>
            <a:off x="1390059" y="2902060"/>
            <a:ext cx="835265" cy="357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FFFFFF"/>
              </a:solidFill>
              <a:effectLst/>
              <a:uLnTx/>
              <a:uFillTx/>
              <a:latin typeface="Calibri"/>
              <a:ea typeface="+mn-ea"/>
              <a:cs typeface="+mn-cs"/>
            </a:endParaRPr>
          </a:p>
        </p:txBody>
      </p:sp>
      <p:sp>
        <p:nvSpPr>
          <p:cNvPr id="41" name="Rettangolo 40">
            <a:extLst>
              <a:ext uri="{FF2B5EF4-FFF2-40B4-BE49-F238E27FC236}">
                <a16:creationId xmlns:a16="http://schemas.microsoft.com/office/drawing/2014/main" id="{2E425C2F-ADF5-1E37-62FE-013B003924AC}"/>
              </a:ext>
            </a:extLst>
          </p:cNvPr>
          <p:cNvSpPr/>
          <p:nvPr/>
        </p:nvSpPr>
        <p:spPr>
          <a:xfrm>
            <a:off x="1370189" y="3188971"/>
            <a:ext cx="149457" cy="19755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FFFFFF"/>
              </a:solidFill>
              <a:effectLst/>
              <a:uLnTx/>
              <a:uFillTx/>
              <a:latin typeface="Calibri"/>
              <a:ea typeface="+mn-ea"/>
              <a:cs typeface="+mn-cs"/>
            </a:endParaRPr>
          </a:p>
        </p:txBody>
      </p:sp>
      <p:sp>
        <p:nvSpPr>
          <p:cNvPr id="42" name="Rettangolo 41">
            <a:extLst>
              <a:ext uri="{FF2B5EF4-FFF2-40B4-BE49-F238E27FC236}">
                <a16:creationId xmlns:a16="http://schemas.microsoft.com/office/drawing/2014/main" id="{F9C8054F-4395-D671-D380-B0BB9B1B4533}"/>
              </a:ext>
            </a:extLst>
          </p:cNvPr>
          <p:cNvSpPr/>
          <p:nvPr/>
        </p:nvSpPr>
        <p:spPr>
          <a:xfrm>
            <a:off x="3527720" y="2511059"/>
            <a:ext cx="8289078" cy="400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FFFFFF"/>
              </a:solidFill>
              <a:effectLst/>
              <a:uLnTx/>
              <a:uFillTx/>
              <a:latin typeface="Calibri"/>
              <a:ea typeface="+mn-ea"/>
              <a:cs typeface="+mn-cs"/>
            </a:endParaRPr>
          </a:p>
        </p:txBody>
      </p:sp>
      <p:sp>
        <p:nvSpPr>
          <p:cNvPr id="43" name="Rettangolo 42">
            <a:extLst>
              <a:ext uri="{FF2B5EF4-FFF2-40B4-BE49-F238E27FC236}">
                <a16:creationId xmlns:a16="http://schemas.microsoft.com/office/drawing/2014/main" id="{3301DCC1-36C3-A418-6DDB-4E461696C7A4}"/>
              </a:ext>
            </a:extLst>
          </p:cNvPr>
          <p:cNvSpPr/>
          <p:nvPr/>
        </p:nvSpPr>
        <p:spPr>
          <a:xfrm>
            <a:off x="6073934" y="2845955"/>
            <a:ext cx="1336344" cy="3845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FFFFFF"/>
              </a:solidFill>
              <a:effectLst/>
              <a:uLnTx/>
              <a:uFillTx/>
              <a:latin typeface="Calibri"/>
              <a:ea typeface="+mn-ea"/>
              <a:cs typeface="+mn-cs"/>
            </a:endParaRPr>
          </a:p>
        </p:txBody>
      </p:sp>
      <p:sp>
        <p:nvSpPr>
          <p:cNvPr id="44" name="Rettangolo 43">
            <a:extLst>
              <a:ext uri="{FF2B5EF4-FFF2-40B4-BE49-F238E27FC236}">
                <a16:creationId xmlns:a16="http://schemas.microsoft.com/office/drawing/2014/main" id="{FC9D5AD0-B501-264D-4A41-37F7C445544E}"/>
              </a:ext>
            </a:extLst>
          </p:cNvPr>
          <p:cNvSpPr/>
          <p:nvPr/>
        </p:nvSpPr>
        <p:spPr>
          <a:xfrm>
            <a:off x="11003702" y="2757910"/>
            <a:ext cx="753629" cy="3845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FFFFFF"/>
              </a:solidFill>
              <a:effectLst/>
              <a:uLnTx/>
              <a:uFillTx/>
              <a:latin typeface="Calibri"/>
              <a:ea typeface="+mn-ea"/>
              <a:cs typeface="+mn-cs"/>
            </a:endParaRPr>
          </a:p>
        </p:txBody>
      </p:sp>
      <p:sp>
        <p:nvSpPr>
          <p:cNvPr id="47" name="Rettangolo 46">
            <a:extLst>
              <a:ext uri="{FF2B5EF4-FFF2-40B4-BE49-F238E27FC236}">
                <a16:creationId xmlns:a16="http://schemas.microsoft.com/office/drawing/2014/main" id="{1C002AFC-A841-8784-31BC-C258342D4CEA}"/>
              </a:ext>
            </a:extLst>
          </p:cNvPr>
          <p:cNvSpPr/>
          <p:nvPr/>
        </p:nvSpPr>
        <p:spPr>
          <a:xfrm>
            <a:off x="6226334" y="2998355"/>
            <a:ext cx="676912" cy="21648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FFFFFF"/>
              </a:solidFill>
              <a:effectLst/>
              <a:uLnTx/>
              <a:uFillTx/>
              <a:latin typeface="Calibri"/>
              <a:ea typeface="+mn-ea"/>
              <a:cs typeface="+mn-cs"/>
            </a:endParaRPr>
          </a:p>
        </p:txBody>
      </p:sp>
      <p:cxnSp>
        <p:nvCxnSpPr>
          <p:cNvPr id="50" name="Connettore diritto 49">
            <a:extLst>
              <a:ext uri="{FF2B5EF4-FFF2-40B4-BE49-F238E27FC236}">
                <a16:creationId xmlns:a16="http://schemas.microsoft.com/office/drawing/2014/main" id="{E0F53BF4-3B09-81C4-12B3-3EBC7BF47738}"/>
              </a:ext>
            </a:extLst>
          </p:cNvPr>
          <p:cNvCxnSpPr>
            <a:cxnSpLocks/>
            <a:endCxn id="47" idx="2"/>
          </p:cNvCxnSpPr>
          <p:nvPr/>
        </p:nvCxnSpPr>
        <p:spPr>
          <a:xfrm>
            <a:off x="6564790" y="2878545"/>
            <a:ext cx="0" cy="2284661"/>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52" name="CasellaDiTesto 51">
            <a:extLst>
              <a:ext uri="{FF2B5EF4-FFF2-40B4-BE49-F238E27FC236}">
                <a16:creationId xmlns:a16="http://schemas.microsoft.com/office/drawing/2014/main" id="{D8B12705-5617-7688-74A0-7E83C41A1798}"/>
              </a:ext>
            </a:extLst>
          </p:cNvPr>
          <p:cNvSpPr txBox="1"/>
          <p:nvPr/>
        </p:nvSpPr>
        <p:spPr>
          <a:xfrm>
            <a:off x="172063" y="3157569"/>
            <a:ext cx="1011207" cy="369332"/>
          </a:xfrm>
          <a:prstGeom prst="rect">
            <a:avLst/>
          </a:prstGeom>
          <a:solidFill>
            <a:schemeClr val="accent3">
              <a:lumMod val="40000"/>
              <a:lumOff val="60000"/>
            </a:schemeClr>
          </a:solidFill>
          <a:ln>
            <a:noFill/>
          </a:ln>
        </p:spPr>
        <p:txBody>
          <a:bodyPr wrap="square" rtlCol="0">
            <a:spAutoFit/>
          </a:bodyPr>
          <a:lstStyle>
            <a:defPPr>
              <a:defRPr lang="it-IT"/>
            </a:defPPr>
            <a:lvl1pPr algn="ctr">
              <a:defRPr sz="1200">
                <a:solidFill>
                  <a:srgbClr val="D50960"/>
                </a:solidFill>
              </a:defRPr>
            </a:lvl1pPr>
          </a:lstStyle>
          <a:p>
            <a:r>
              <a:rPr lang="it-IT" sz="900" dirty="0"/>
              <a:t>CALSSIFICAZIONE </a:t>
            </a:r>
          </a:p>
          <a:p>
            <a:r>
              <a:rPr lang="it-IT" sz="900" dirty="0"/>
              <a:t>– E-S-G</a:t>
            </a:r>
          </a:p>
        </p:txBody>
      </p:sp>
      <p:sp>
        <p:nvSpPr>
          <p:cNvPr id="53" name="Rettangolo 52">
            <a:extLst>
              <a:ext uri="{FF2B5EF4-FFF2-40B4-BE49-F238E27FC236}">
                <a16:creationId xmlns:a16="http://schemas.microsoft.com/office/drawing/2014/main" id="{06E30632-615D-5EDC-C0C4-16AC323EC806}"/>
              </a:ext>
            </a:extLst>
          </p:cNvPr>
          <p:cNvSpPr/>
          <p:nvPr/>
        </p:nvSpPr>
        <p:spPr>
          <a:xfrm>
            <a:off x="1602522" y="3212101"/>
            <a:ext cx="405866" cy="21499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400" b="1" i="1" u="none" strike="noStrike" kern="1200" cap="none" spc="0" normalizeH="0" baseline="0" noProof="0" dirty="0">
                <a:ln>
                  <a:noFill/>
                </a:ln>
                <a:solidFill>
                  <a:srgbClr val="FFFFFF"/>
                </a:solidFill>
                <a:effectLst/>
                <a:uLnTx/>
                <a:uFillTx/>
                <a:latin typeface="Calibri"/>
                <a:ea typeface="+mn-ea"/>
                <a:cs typeface="+mn-cs"/>
              </a:rPr>
              <a:t>E</a:t>
            </a:r>
          </a:p>
        </p:txBody>
      </p:sp>
      <p:sp>
        <p:nvSpPr>
          <p:cNvPr id="54" name="Rettangolo 53">
            <a:extLst>
              <a:ext uri="{FF2B5EF4-FFF2-40B4-BE49-F238E27FC236}">
                <a16:creationId xmlns:a16="http://schemas.microsoft.com/office/drawing/2014/main" id="{15D2343C-DEDE-5526-B1B9-0B33A69F396E}"/>
              </a:ext>
            </a:extLst>
          </p:cNvPr>
          <p:cNvSpPr/>
          <p:nvPr/>
        </p:nvSpPr>
        <p:spPr>
          <a:xfrm>
            <a:off x="1421380" y="3129497"/>
            <a:ext cx="747831" cy="341924"/>
          </a:xfrm>
          <a:prstGeom prst="rect">
            <a:avLst/>
          </a:prstGeom>
          <a:noFill/>
          <a:ln w="19050">
            <a:solidFill>
              <a:srgbClr val="D509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FFFFFF"/>
              </a:solidFill>
              <a:effectLst/>
              <a:uLnTx/>
              <a:uFillTx/>
              <a:latin typeface="Calibri"/>
              <a:ea typeface="+mn-ea"/>
              <a:cs typeface="+mn-cs"/>
            </a:endParaRPr>
          </a:p>
        </p:txBody>
      </p:sp>
      <p:cxnSp>
        <p:nvCxnSpPr>
          <p:cNvPr id="56" name="Connettore 2 55">
            <a:extLst>
              <a:ext uri="{FF2B5EF4-FFF2-40B4-BE49-F238E27FC236}">
                <a16:creationId xmlns:a16="http://schemas.microsoft.com/office/drawing/2014/main" id="{05284CFD-83F1-C41C-6928-EA307EEFF4DA}"/>
              </a:ext>
            </a:extLst>
          </p:cNvPr>
          <p:cNvCxnSpPr>
            <a:cxnSpLocks/>
          </p:cNvCxnSpPr>
          <p:nvPr/>
        </p:nvCxnSpPr>
        <p:spPr>
          <a:xfrm flipH="1">
            <a:off x="1215248" y="3319600"/>
            <a:ext cx="176075" cy="0"/>
          </a:xfrm>
          <a:prstGeom prst="straightConnector1">
            <a:avLst/>
          </a:prstGeom>
          <a:ln w="28575">
            <a:solidFill>
              <a:srgbClr val="D50960"/>
            </a:solidFill>
            <a:tailEnd type="triangle"/>
          </a:ln>
        </p:spPr>
        <p:style>
          <a:lnRef idx="1">
            <a:schemeClr val="accent1"/>
          </a:lnRef>
          <a:fillRef idx="0">
            <a:schemeClr val="accent1"/>
          </a:fillRef>
          <a:effectRef idx="0">
            <a:schemeClr val="accent1"/>
          </a:effectRef>
          <a:fontRef idx="minor">
            <a:schemeClr val="tx1"/>
          </a:fontRef>
        </p:style>
      </p:cxnSp>
      <p:sp>
        <p:nvSpPr>
          <p:cNvPr id="58" name="CasellaDiTesto 57">
            <a:extLst>
              <a:ext uri="{FF2B5EF4-FFF2-40B4-BE49-F238E27FC236}">
                <a16:creationId xmlns:a16="http://schemas.microsoft.com/office/drawing/2014/main" id="{CE0F23A2-0D59-AB4D-308E-F82F8F617E65}"/>
              </a:ext>
            </a:extLst>
          </p:cNvPr>
          <p:cNvSpPr txBox="1"/>
          <p:nvPr/>
        </p:nvSpPr>
        <p:spPr>
          <a:xfrm>
            <a:off x="4867801" y="2863677"/>
            <a:ext cx="1429827" cy="646331"/>
          </a:xfrm>
          <a:prstGeom prst="rect">
            <a:avLst/>
          </a:prstGeom>
          <a:solidFill>
            <a:schemeClr val="accent3">
              <a:lumMod val="40000"/>
              <a:lumOff val="60000"/>
            </a:schemeClr>
          </a:solidFill>
          <a:ln>
            <a:noFill/>
          </a:ln>
        </p:spPr>
        <p:txBody>
          <a:bodyPr wrap="square" rtlCol="0">
            <a:spAutoFit/>
          </a:bodyPr>
          <a:lstStyle>
            <a:defPPr>
              <a:defRPr lang="it-IT"/>
            </a:defPPr>
            <a:lvl1pPr algn="ctr">
              <a:defRPr sz="1200">
                <a:solidFill>
                  <a:srgbClr val="D50960"/>
                </a:solidFill>
              </a:defRPr>
            </a:lvl1pPr>
          </a:lstStyle>
          <a:p>
            <a:r>
              <a:rPr lang="it-IT" dirty="0"/>
              <a:t>TITOLO</a:t>
            </a:r>
          </a:p>
          <a:p>
            <a:r>
              <a:rPr lang="it-IT" dirty="0"/>
              <a:t>Linkabile, che rimanda alla foglia</a:t>
            </a:r>
          </a:p>
        </p:txBody>
      </p:sp>
      <p:sp>
        <p:nvSpPr>
          <p:cNvPr id="59" name="CasellaDiTesto 58">
            <a:extLst>
              <a:ext uri="{FF2B5EF4-FFF2-40B4-BE49-F238E27FC236}">
                <a16:creationId xmlns:a16="http://schemas.microsoft.com/office/drawing/2014/main" id="{FBE062EE-B299-AAC5-35B1-5B26517D27E8}"/>
              </a:ext>
            </a:extLst>
          </p:cNvPr>
          <p:cNvSpPr txBox="1"/>
          <p:nvPr/>
        </p:nvSpPr>
        <p:spPr>
          <a:xfrm>
            <a:off x="325490" y="4801175"/>
            <a:ext cx="940447" cy="430887"/>
          </a:xfrm>
          <a:prstGeom prst="rect">
            <a:avLst/>
          </a:prstGeom>
          <a:solidFill>
            <a:schemeClr val="accent3">
              <a:lumMod val="40000"/>
              <a:lumOff val="60000"/>
            </a:schemeClr>
          </a:solidFill>
          <a:ln>
            <a:noFill/>
          </a:ln>
        </p:spPr>
        <p:txBody>
          <a:bodyPr wrap="square" rtlCol="0">
            <a:spAutoFit/>
          </a:bodyPr>
          <a:lstStyle>
            <a:defPPr>
              <a:defRPr lang="it-IT"/>
            </a:defPPr>
            <a:lvl1pPr algn="ctr">
              <a:defRPr sz="1200">
                <a:solidFill>
                  <a:srgbClr val="D50960"/>
                </a:solidFill>
              </a:defRPr>
            </a:lvl1pPr>
          </a:lstStyle>
          <a:p>
            <a:r>
              <a:rPr lang="it-IT" sz="1100" dirty="0"/>
              <a:t>AUTORE - QUALIFICA</a:t>
            </a:r>
          </a:p>
        </p:txBody>
      </p:sp>
      <p:sp>
        <p:nvSpPr>
          <p:cNvPr id="63" name="CasellaDiTesto 62">
            <a:extLst>
              <a:ext uri="{FF2B5EF4-FFF2-40B4-BE49-F238E27FC236}">
                <a16:creationId xmlns:a16="http://schemas.microsoft.com/office/drawing/2014/main" id="{9FF75384-7CA5-C66C-0A25-C35428BAA2F3}"/>
              </a:ext>
            </a:extLst>
          </p:cNvPr>
          <p:cNvSpPr txBox="1"/>
          <p:nvPr/>
        </p:nvSpPr>
        <p:spPr>
          <a:xfrm>
            <a:off x="1672046" y="4051139"/>
            <a:ext cx="4714622" cy="307777"/>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dirty="0">
                <a:ln>
                  <a:noFill/>
                </a:ln>
                <a:solidFill>
                  <a:srgbClr val="43D6A6"/>
                </a:solidFill>
                <a:effectLst/>
                <a:uLnTx/>
                <a:uFillTx/>
                <a:latin typeface="Calibri"/>
                <a:ea typeface="+mn-ea"/>
                <a:cs typeface="+mn-cs"/>
              </a:rPr>
              <a:t>Gli indicatori ESG e il bilancio di sostenibilità</a:t>
            </a:r>
          </a:p>
        </p:txBody>
      </p:sp>
      <p:sp>
        <p:nvSpPr>
          <p:cNvPr id="64" name="Rettangolo 63">
            <a:extLst>
              <a:ext uri="{FF2B5EF4-FFF2-40B4-BE49-F238E27FC236}">
                <a16:creationId xmlns:a16="http://schemas.microsoft.com/office/drawing/2014/main" id="{FDB14802-1EA4-EACC-03A1-0FA034B611FA}"/>
              </a:ext>
            </a:extLst>
          </p:cNvPr>
          <p:cNvSpPr/>
          <p:nvPr/>
        </p:nvSpPr>
        <p:spPr>
          <a:xfrm>
            <a:off x="1946612" y="3996420"/>
            <a:ext cx="4048825" cy="341924"/>
          </a:xfrm>
          <a:prstGeom prst="rect">
            <a:avLst/>
          </a:prstGeom>
          <a:noFill/>
          <a:ln w="19050">
            <a:solidFill>
              <a:srgbClr val="D509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FFFFFF"/>
              </a:solidFill>
              <a:effectLst/>
              <a:uLnTx/>
              <a:uFillTx/>
              <a:latin typeface="Calibri"/>
              <a:ea typeface="+mn-ea"/>
              <a:cs typeface="+mn-cs"/>
            </a:endParaRPr>
          </a:p>
        </p:txBody>
      </p:sp>
      <p:cxnSp>
        <p:nvCxnSpPr>
          <p:cNvPr id="65" name="Connettore 2 64">
            <a:extLst>
              <a:ext uri="{FF2B5EF4-FFF2-40B4-BE49-F238E27FC236}">
                <a16:creationId xmlns:a16="http://schemas.microsoft.com/office/drawing/2014/main" id="{11F3D9AD-223D-B2DD-7FDA-3AE5B5F60419}"/>
              </a:ext>
            </a:extLst>
          </p:cNvPr>
          <p:cNvCxnSpPr>
            <a:cxnSpLocks/>
          </p:cNvCxnSpPr>
          <p:nvPr/>
        </p:nvCxnSpPr>
        <p:spPr>
          <a:xfrm flipV="1">
            <a:off x="5576768" y="3583043"/>
            <a:ext cx="0" cy="329116"/>
          </a:xfrm>
          <a:prstGeom prst="straightConnector1">
            <a:avLst/>
          </a:prstGeom>
          <a:ln w="38100">
            <a:solidFill>
              <a:srgbClr val="D50960"/>
            </a:solidFill>
            <a:tailEnd type="triangle"/>
          </a:ln>
        </p:spPr>
        <p:style>
          <a:lnRef idx="1">
            <a:schemeClr val="accent1"/>
          </a:lnRef>
          <a:fillRef idx="0">
            <a:schemeClr val="accent1"/>
          </a:fillRef>
          <a:effectRef idx="0">
            <a:schemeClr val="accent1"/>
          </a:effectRef>
          <a:fontRef idx="minor">
            <a:schemeClr val="tx1"/>
          </a:fontRef>
        </p:style>
      </p:cxnSp>
      <p:sp>
        <p:nvSpPr>
          <p:cNvPr id="67" name="Rettangolo 66">
            <a:extLst>
              <a:ext uri="{FF2B5EF4-FFF2-40B4-BE49-F238E27FC236}">
                <a16:creationId xmlns:a16="http://schemas.microsoft.com/office/drawing/2014/main" id="{BD819326-7678-60DE-8FAF-0DA9FEA25B9D}"/>
              </a:ext>
            </a:extLst>
          </p:cNvPr>
          <p:cNvSpPr/>
          <p:nvPr/>
        </p:nvSpPr>
        <p:spPr>
          <a:xfrm>
            <a:off x="1946612" y="4416696"/>
            <a:ext cx="4066469" cy="478642"/>
          </a:xfrm>
          <a:prstGeom prst="rect">
            <a:avLst/>
          </a:prstGeom>
          <a:noFill/>
          <a:ln w="19050">
            <a:solidFill>
              <a:srgbClr val="D509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FFFFFF"/>
              </a:solidFill>
              <a:effectLst/>
              <a:uLnTx/>
              <a:uFillTx/>
              <a:latin typeface="Calibri"/>
              <a:ea typeface="+mn-ea"/>
              <a:cs typeface="+mn-cs"/>
            </a:endParaRPr>
          </a:p>
        </p:txBody>
      </p:sp>
      <p:sp>
        <p:nvSpPr>
          <p:cNvPr id="69" name="Rettangolo 68">
            <a:extLst>
              <a:ext uri="{FF2B5EF4-FFF2-40B4-BE49-F238E27FC236}">
                <a16:creationId xmlns:a16="http://schemas.microsoft.com/office/drawing/2014/main" id="{0A6416A2-51AB-1D71-5906-9BFF4B6CDCD6}"/>
              </a:ext>
            </a:extLst>
          </p:cNvPr>
          <p:cNvSpPr/>
          <p:nvPr/>
        </p:nvSpPr>
        <p:spPr>
          <a:xfrm>
            <a:off x="1946538" y="4946675"/>
            <a:ext cx="4066544" cy="139888"/>
          </a:xfrm>
          <a:prstGeom prst="rect">
            <a:avLst/>
          </a:prstGeom>
          <a:noFill/>
          <a:ln w="19050">
            <a:solidFill>
              <a:srgbClr val="D509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FFFFFF"/>
              </a:solidFill>
              <a:effectLst/>
              <a:uLnTx/>
              <a:uFillTx/>
              <a:latin typeface="Calibri"/>
              <a:ea typeface="+mn-ea"/>
              <a:cs typeface="+mn-cs"/>
            </a:endParaRPr>
          </a:p>
        </p:txBody>
      </p:sp>
      <p:cxnSp>
        <p:nvCxnSpPr>
          <p:cNvPr id="70" name="Connettore 2 69">
            <a:extLst>
              <a:ext uri="{FF2B5EF4-FFF2-40B4-BE49-F238E27FC236}">
                <a16:creationId xmlns:a16="http://schemas.microsoft.com/office/drawing/2014/main" id="{631DC418-4B2E-4D1A-A6C9-C4CE1BF54DB6}"/>
              </a:ext>
            </a:extLst>
          </p:cNvPr>
          <p:cNvCxnSpPr>
            <a:cxnSpLocks/>
          </p:cNvCxnSpPr>
          <p:nvPr/>
        </p:nvCxnSpPr>
        <p:spPr>
          <a:xfrm flipH="1">
            <a:off x="1340132" y="5060723"/>
            <a:ext cx="532211" cy="0"/>
          </a:xfrm>
          <a:prstGeom prst="straightConnector1">
            <a:avLst/>
          </a:prstGeom>
          <a:ln w="28575">
            <a:solidFill>
              <a:srgbClr val="D50960"/>
            </a:solidFill>
            <a:tailEnd type="triangle"/>
          </a:ln>
        </p:spPr>
        <p:style>
          <a:lnRef idx="1">
            <a:schemeClr val="accent1"/>
          </a:lnRef>
          <a:fillRef idx="0">
            <a:schemeClr val="accent1"/>
          </a:fillRef>
          <a:effectRef idx="0">
            <a:schemeClr val="accent1"/>
          </a:effectRef>
          <a:fontRef idx="minor">
            <a:schemeClr val="tx1"/>
          </a:fontRef>
        </p:style>
      </p:cxnSp>
      <p:sp>
        <p:nvSpPr>
          <p:cNvPr id="73" name="CasellaDiTesto 72">
            <a:extLst>
              <a:ext uri="{FF2B5EF4-FFF2-40B4-BE49-F238E27FC236}">
                <a16:creationId xmlns:a16="http://schemas.microsoft.com/office/drawing/2014/main" id="{8D0280BB-0E22-B0D0-D6DD-911B7095A96A}"/>
              </a:ext>
            </a:extLst>
          </p:cNvPr>
          <p:cNvSpPr txBox="1"/>
          <p:nvPr/>
        </p:nvSpPr>
        <p:spPr>
          <a:xfrm>
            <a:off x="1340132" y="2513250"/>
            <a:ext cx="2351381" cy="369332"/>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1" u="none" strike="noStrike" kern="1200" cap="none" spc="0" normalizeH="0" baseline="0" noProof="0" dirty="0">
                <a:ln>
                  <a:noFill/>
                </a:ln>
                <a:solidFill>
                  <a:srgbClr val="143471"/>
                </a:solidFill>
                <a:effectLst/>
                <a:uLnTx/>
                <a:uFillTx/>
                <a:latin typeface="Calibri"/>
                <a:ea typeface="+mn-ea"/>
                <a:cs typeface="+mn-cs"/>
              </a:rPr>
              <a:t>VIDEO</a:t>
            </a:r>
          </a:p>
        </p:txBody>
      </p:sp>
      <p:sp>
        <p:nvSpPr>
          <p:cNvPr id="74" name="Rettangolo 73">
            <a:extLst>
              <a:ext uri="{FF2B5EF4-FFF2-40B4-BE49-F238E27FC236}">
                <a16:creationId xmlns:a16="http://schemas.microsoft.com/office/drawing/2014/main" id="{AAB47E5B-5279-2CC7-1B0F-809AFD05A98C}"/>
              </a:ext>
            </a:extLst>
          </p:cNvPr>
          <p:cNvSpPr/>
          <p:nvPr/>
        </p:nvSpPr>
        <p:spPr>
          <a:xfrm>
            <a:off x="1398009" y="2549779"/>
            <a:ext cx="827315" cy="341924"/>
          </a:xfrm>
          <a:prstGeom prst="rect">
            <a:avLst/>
          </a:prstGeom>
          <a:noFill/>
          <a:ln w="19050">
            <a:solidFill>
              <a:srgbClr val="D509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FFFFFF"/>
              </a:solidFill>
              <a:effectLst/>
              <a:uLnTx/>
              <a:uFillTx/>
              <a:latin typeface="Calibri"/>
              <a:ea typeface="+mn-ea"/>
              <a:cs typeface="+mn-cs"/>
            </a:endParaRPr>
          </a:p>
        </p:txBody>
      </p:sp>
      <p:sp>
        <p:nvSpPr>
          <p:cNvPr id="75" name="Ovale 74">
            <a:extLst>
              <a:ext uri="{FF2B5EF4-FFF2-40B4-BE49-F238E27FC236}">
                <a16:creationId xmlns:a16="http://schemas.microsoft.com/office/drawing/2014/main" id="{D89E2D38-CD6E-FDAF-0B2D-ED8D2E533963}"/>
              </a:ext>
            </a:extLst>
          </p:cNvPr>
          <p:cNvSpPr/>
          <p:nvPr/>
        </p:nvSpPr>
        <p:spPr>
          <a:xfrm>
            <a:off x="3425727" y="2910608"/>
            <a:ext cx="1143568" cy="1001551"/>
          </a:xfrm>
          <a:prstGeom prst="ellipse">
            <a:avLst/>
          </a:prstGeom>
          <a:noFill/>
          <a:ln w="19050">
            <a:solidFill>
              <a:srgbClr val="D509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FFFFFF"/>
              </a:solidFill>
              <a:effectLst/>
              <a:uLnTx/>
              <a:uFillTx/>
              <a:latin typeface="Calibri"/>
              <a:ea typeface="+mn-ea"/>
              <a:cs typeface="+mn-cs"/>
            </a:endParaRPr>
          </a:p>
        </p:txBody>
      </p:sp>
      <p:cxnSp>
        <p:nvCxnSpPr>
          <p:cNvPr id="76" name="Connettore 2 75">
            <a:extLst>
              <a:ext uri="{FF2B5EF4-FFF2-40B4-BE49-F238E27FC236}">
                <a16:creationId xmlns:a16="http://schemas.microsoft.com/office/drawing/2014/main" id="{02ED5642-D6EE-A8A9-6A07-3F11FB7CF4E1}"/>
              </a:ext>
            </a:extLst>
          </p:cNvPr>
          <p:cNvCxnSpPr>
            <a:cxnSpLocks/>
          </p:cNvCxnSpPr>
          <p:nvPr/>
        </p:nvCxnSpPr>
        <p:spPr>
          <a:xfrm flipV="1">
            <a:off x="3997511" y="1410011"/>
            <a:ext cx="0" cy="1453666"/>
          </a:xfrm>
          <a:prstGeom prst="straightConnector1">
            <a:avLst/>
          </a:prstGeom>
          <a:ln w="28575">
            <a:solidFill>
              <a:srgbClr val="D50960"/>
            </a:solidFill>
            <a:tailEnd type="triangle"/>
          </a:ln>
        </p:spPr>
        <p:style>
          <a:lnRef idx="1">
            <a:schemeClr val="accent1"/>
          </a:lnRef>
          <a:fillRef idx="0">
            <a:schemeClr val="accent1"/>
          </a:fillRef>
          <a:effectRef idx="0">
            <a:schemeClr val="accent1"/>
          </a:effectRef>
          <a:fontRef idx="minor">
            <a:schemeClr val="tx1"/>
          </a:fontRef>
        </p:style>
      </p:cxnSp>
      <p:sp>
        <p:nvSpPr>
          <p:cNvPr id="77" name="CasellaDiTesto 76">
            <a:extLst>
              <a:ext uri="{FF2B5EF4-FFF2-40B4-BE49-F238E27FC236}">
                <a16:creationId xmlns:a16="http://schemas.microsoft.com/office/drawing/2014/main" id="{5BF570FB-95C0-EFB4-17D6-640064DB3017}"/>
              </a:ext>
            </a:extLst>
          </p:cNvPr>
          <p:cNvSpPr txBox="1"/>
          <p:nvPr/>
        </p:nvSpPr>
        <p:spPr>
          <a:xfrm flipH="1">
            <a:off x="3077586" y="1085099"/>
            <a:ext cx="2180244" cy="461665"/>
          </a:xfrm>
          <a:prstGeom prst="rect">
            <a:avLst/>
          </a:prstGeom>
          <a:solidFill>
            <a:schemeClr val="accent3">
              <a:lumMod val="40000"/>
              <a:lumOff val="60000"/>
            </a:schemeClr>
          </a:solidFill>
          <a:ln>
            <a:noFill/>
          </a:ln>
        </p:spPr>
        <p:txBody>
          <a:bodyPr wrap="square" rtlCol="0">
            <a:spAutoFit/>
          </a:bodyPr>
          <a:lstStyle>
            <a:defPPr>
              <a:defRPr lang="it-IT"/>
            </a:defPPr>
            <a:lvl1pPr algn="ctr">
              <a:defRPr sz="1200">
                <a:solidFill>
                  <a:srgbClr val="D50960"/>
                </a:solidFill>
              </a:defRPr>
            </a:lvl1pPr>
          </a:lstStyle>
          <a:p>
            <a:r>
              <a:rPr lang="it-IT" dirty="0"/>
              <a:t>Immagine + PLAYER (forma immagine indifferente)</a:t>
            </a:r>
          </a:p>
        </p:txBody>
      </p:sp>
      <p:sp>
        <p:nvSpPr>
          <p:cNvPr id="4" name="CasellaDiTesto 3">
            <a:extLst>
              <a:ext uri="{FF2B5EF4-FFF2-40B4-BE49-F238E27FC236}">
                <a16:creationId xmlns:a16="http://schemas.microsoft.com/office/drawing/2014/main" id="{6EF1EA39-35CE-2D03-6BC3-7166DB37818A}"/>
              </a:ext>
            </a:extLst>
          </p:cNvPr>
          <p:cNvSpPr txBox="1"/>
          <p:nvPr/>
        </p:nvSpPr>
        <p:spPr>
          <a:xfrm>
            <a:off x="306939" y="4332265"/>
            <a:ext cx="956623" cy="261610"/>
          </a:xfrm>
          <a:prstGeom prst="rect">
            <a:avLst/>
          </a:prstGeom>
          <a:solidFill>
            <a:schemeClr val="accent3">
              <a:lumMod val="40000"/>
              <a:lumOff val="60000"/>
            </a:schemeClr>
          </a:solidFill>
          <a:ln>
            <a:noFill/>
          </a:ln>
        </p:spPr>
        <p:txBody>
          <a:bodyPr wrap="square" rtlCol="0">
            <a:spAutoFit/>
          </a:bodyPr>
          <a:lstStyle>
            <a:defPPr>
              <a:defRPr lang="it-IT"/>
            </a:defPPr>
            <a:lvl1pPr algn="ctr">
              <a:defRPr sz="1200">
                <a:solidFill>
                  <a:srgbClr val="D50960"/>
                </a:solidFill>
              </a:defRPr>
            </a:lvl1pPr>
          </a:lstStyle>
          <a:p>
            <a:r>
              <a:rPr lang="it-IT" sz="1100" dirty="0"/>
              <a:t>ABSTRACT</a:t>
            </a:r>
          </a:p>
        </p:txBody>
      </p:sp>
      <p:cxnSp>
        <p:nvCxnSpPr>
          <p:cNvPr id="8" name="Connettore 2 7">
            <a:extLst>
              <a:ext uri="{FF2B5EF4-FFF2-40B4-BE49-F238E27FC236}">
                <a16:creationId xmlns:a16="http://schemas.microsoft.com/office/drawing/2014/main" id="{3A144373-E631-B5C1-54E9-B456F559FDFE}"/>
              </a:ext>
            </a:extLst>
          </p:cNvPr>
          <p:cNvCxnSpPr>
            <a:cxnSpLocks/>
          </p:cNvCxnSpPr>
          <p:nvPr/>
        </p:nvCxnSpPr>
        <p:spPr>
          <a:xfrm flipH="1">
            <a:off x="1322333" y="4487466"/>
            <a:ext cx="624205" cy="0"/>
          </a:xfrm>
          <a:prstGeom prst="straightConnector1">
            <a:avLst/>
          </a:prstGeom>
          <a:ln w="28575">
            <a:solidFill>
              <a:srgbClr val="D50960"/>
            </a:solidFill>
            <a:tailEnd type="triangle"/>
          </a:ln>
        </p:spPr>
        <p:style>
          <a:lnRef idx="1">
            <a:schemeClr val="accent1"/>
          </a:lnRef>
          <a:fillRef idx="0">
            <a:schemeClr val="accent1"/>
          </a:fillRef>
          <a:effectRef idx="0">
            <a:schemeClr val="accent1"/>
          </a:effectRef>
          <a:fontRef idx="minor">
            <a:schemeClr val="tx1"/>
          </a:fontRef>
        </p:style>
      </p:cxnSp>
      <p:sp>
        <p:nvSpPr>
          <p:cNvPr id="18" name="Rettangolo 17">
            <a:extLst>
              <a:ext uri="{FF2B5EF4-FFF2-40B4-BE49-F238E27FC236}">
                <a16:creationId xmlns:a16="http://schemas.microsoft.com/office/drawing/2014/main" id="{EB157824-3D41-DE4E-509E-EA76A0A27000}"/>
              </a:ext>
            </a:extLst>
          </p:cNvPr>
          <p:cNvSpPr/>
          <p:nvPr/>
        </p:nvSpPr>
        <p:spPr>
          <a:xfrm>
            <a:off x="1418503" y="2891703"/>
            <a:ext cx="10265885" cy="2401311"/>
          </a:xfrm>
          <a:prstGeom prst="rect">
            <a:avLst/>
          </a:prstGeom>
          <a:noFill/>
          <a:ln w="19050">
            <a:solidFill>
              <a:srgbClr val="D509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FFFFFF"/>
              </a:solidFill>
              <a:effectLst/>
              <a:uLnTx/>
              <a:uFillTx/>
              <a:latin typeface="Calibri"/>
              <a:ea typeface="+mn-ea"/>
              <a:cs typeface="+mn-cs"/>
            </a:endParaRPr>
          </a:p>
        </p:txBody>
      </p:sp>
      <p:cxnSp>
        <p:nvCxnSpPr>
          <p:cNvPr id="19" name="Connettore 2 18">
            <a:extLst>
              <a:ext uri="{FF2B5EF4-FFF2-40B4-BE49-F238E27FC236}">
                <a16:creationId xmlns:a16="http://schemas.microsoft.com/office/drawing/2014/main" id="{472172DA-3978-2D27-5499-EE092FD0B015}"/>
              </a:ext>
            </a:extLst>
          </p:cNvPr>
          <p:cNvCxnSpPr>
            <a:cxnSpLocks/>
          </p:cNvCxnSpPr>
          <p:nvPr/>
        </p:nvCxnSpPr>
        <p:spPr>
          <a:xfrm flipV="1">
            <a:off x="8754300" y="1362098"/>
            <a:ext cx="0" cy="1539962"/>
          </a:xfrm>
          <a:prstGeom prst="straightConnector1">
            <a:avLst/>
          </a:prstGeom>
          <a:ln w="28575">
            <a:solidFill>
              <a:srgbClr val="D50960"/>
            </a:solidFill>
            <a:tailEnd type="triangle"/>
          </a:ln>
        </p:spPr>
        <p:style>
          <a:lnRef idx="1">
            <a:schemeClr val="accent1"/>
          </a:lnRef>
          <a:fillRef idx="0">
            <a:schemeClr val="accent1"/>
          </a:fillRef>
          <a:effectRef idx="0">
            <a:schemeClr val="accent1"/>
          </a:effectRef>
          <a:fontRef idx="minor">
            <a:schemeClr val="tx1"/>
          </a:fontRef>
        </p:style>
      </p:cxnSp>
      <p:sp>
        <p:nvSpPr>
          <p:cNvPr id="21" name="CasellaDiTesto 20">
            <a:extLst>
              <a:ext uri="{FF2B5EF4-FFF2-40B4-BE49-F238E27FC236}">
                <a16:creationId xmlns:a16="http://schemas.microsoft.com/office/drawing/2014/main" id="{A75B4B95-B224-1374-CDE7-D5A03AAE367C}"/>
              </a:ext>
            </a:extLst>
          </p:cNvPr>
          <p:cNvSpPr txBox="1"/>
          <p:nvPr/>
        </p:nvSpPr>
        <p:spPr>
          <a:xfrm>
            <a:off x="8093417" y="1013770"/>
            <a:ext cx="1110612" cy="276999"/>
          </a:xfrm>
          <a:prstGeom prst="rect">
            <a:avLst/>
          </a:prstGeom>
          <a:solidFill>
            <a:schemeClr val="accent3">
              <a:lumMod val="40000"/>
              <a:lumOff val="60000"/>
            </a:schemeClr>
          </a:solidFill>
        </p:spPr>
        <p:txBody>
          <a:bodyPr wrap="square" rtlCol="0">
            <a:spAutoFit/>
          </a:bodyPr>
          <a:lstStyle/>
          <a:p>
            <a:pPr algn="ctr"/>
            <a:r>
              <a:rPr lang="it-IT" sz="1200" dirty="0">
                <a:solidFill>
                  <a:srgbClr val="D50960"/>
                </a:solidFill>
              </a:rPr>
              <a:t>Listato</a:t>
            </a:r>
          </a:p>
        </p:txBody>
      </p:sp>
      <p:sp>
        <p:nvSpPr>
          <p:cNvPr id="28" name="CasellaDiTesto 27">
            <a:extLst>
              <a:ext uri="{FF2B5EF4-FFF2-40B4-BE49-F238E27FC236}">
                <a16:creationId xmlns:a16="http://schemas.microsoft.com/office/drawing/2014/main" id="{F6B9CA06-22FE-4D4E-CAD0-034FD027D0F1}"/>
              </a:ext>
            </a:extLst>
          </p:cNvPr>
          <p:cNvSpPr txBox="1"/>
          <p:nvPr/>
        </p:nvSpPr>
        <p:spPr>
          <a:xfrm>
            <a:off x="10536253" y="1283725"/>
            <a:ext cx="1316254" cy="338554"/>
          </a:xfrm>
          <a:prstGeom prst="rect">
            <a:avLst/>
          </a:prstGeom>
          <a:noFill/>
        </p:spPr>
        <p:txBody>
          <a:bodyPr wrap="square" rtlCol="0">
            <a:spAutoFit/>
          </a:bodyPr>
          <a:lstStyle/>
          <a:p>
            <a:r>
              <a:rPr lang="it-IT" sz="1600" b="1" dirty="0">
                <a:solidFill>
                  <a:srgbClr val="D50960"/>
                </a:solidFill>
              </a:rPr>
              <a:t>OPZIONE 1</a:t>
            </a:r>
            <a:r>
              <a:rPr lang="it-IT" sz="1600" b="1" dirty="0">
                <a:solidFill>
                  <a:srgbClr val="D50960"/>
                </a:solidFill>
                <a:highlight>
                  <a:srgbClr val="FFFF00"/>
                </a:highlight>
              </a:rPr>
              <a:t>*</a:t>
            </a:r>
          </a:p>
        </p:txBody>
      </p:sp>
      <p:sp>
        <p:nvSpPr>
          <p:cNvPr id="30" name="Rettangolo 29">
            <a:extLst>
              <a:ext uri="{FF2B5EF4-FFF2-40B4-BE49-F238E27FC236}">
                <a16:creationId xmlns:a16="http://schemas.microsoft.com/office/drawing/2014/main" id="{D4A58716-1C89-95C6-78FA-BEBE21C4ADBE}"/>
              </a:ext>
            </a:extLst>
          </p:cNvPr>
          <p:cNvSpPr/>
          <p:nvPr/>
        </p:nvSpPr>
        <p:spPr>
          <a:xfrm>
            <a:off x="10283249" y="261911"/>
            <a:ext cx="1569258" cy="83116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100" b="1" dirty="0">
                <a:solidFill>
                  <a:schemeClr val="tx1">
                    <a:lumMod val="75000"/>
                    <a:lumOff val="25000"/>
                  </a:schemeClr>
                </a:solidFill>
              </a:rPr>
              <a:t>*Nota: opzione 2 – </a:t>
            </a:r>
            <a:r>
              <a:rPr lang="it-IT" sz="1100" dirty="0">
                <a:solidFill>
                  <a:schemeClr val="tx1">
                    <a:lumMod val="75000"/>
                    <a:lumOff val="25000"/>
                  </a:schemeClr>
                </a:solidFill>
              </a:rPr>
              <a:t>v. slide 8 (listato integrato nella pagina di ricerca)</a:t>
            </a:r>
          </a:p>
        </p:txBody>
      </p:sp>
    </p:spTree>
    <p:extLst>
      <p:ext uri="{BB962C8B-B14F-4D97-AF65-F5344CB8AC3E}">
        <p14:creationId xmlns:p14="http://schemas.microsoft.com/office/powerpoint/2010/main" val="2534103013"/>
      </p:ext>
    </p:extLst>
  </p:cSld>
  <p:clrMapOvr>
    <a:masterClrMapping/>
  </p:clrMapOvr>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2498B143-7642-1A64-FC49-C1291AEDB31E}"/>
              </a:ext>
            </a:extLst>
          </p:cNvPr>
          <p:cNvPicPr>
            <a:picLocks noChangeAspect="1"/>
          </p:cNvPicPr>
          <p:nvPr/>
        </p:nvPicPr>
        <p:blipFill rotWithShape="1">
          <a:blip r:embed="rId3"/>
          <a:srcRect t="1" b="28318"/>
          <a:stretch/>
        </p:blipFill>
        <p:spPr>
          <a:xfrm>
            <a:off x="1463537" y="1043235"/>
            <a:ext cx="10373086" cy="4090215"/>
          </a:xfrm>
          <a:prstGeom prst="rect">
            <a:avLst/>
          </a:prstGeom>
          <a:effectLst>
            <a:glow rad="63500">
              <a:schemeClr val="accent3">
                <a:satMod val="175000"/>
                <a:alpha val="40000"/>
              </a:schemeClr>
            </a:glow>
          </a:effectLst>
        </p:spPr>
      </p:pic>
      <p:pic>
        <p:nvPicPr>
          <p:cNvPr id="7" name="Immagine 6">
            <a:extLst>
              <a:ext uri="{FF2B5EF4-FFF2-40B4-BE49-F238E27FC236}">
                <a16:creationId xmlns:a16="http://schemas.microsoft.com/office/drawing/2014/main" id="{FA393A0B-68B9-DE17-3D6D-B38536A5961D}"/>
              </a:ext>
            </a:extLst>
          </p:cNvPr>
          <p:cNvPicPr>
            <a:picLocks noChangeAspect="1"/>
          </p:cNvPicPr>
          <p:nvPr/>
        </p:nvPicPr>
        <p:blipFill rotWithShape="1">
          <a:blip r:embed="rId4"/>
          <a:srcRect t="16928" r="58854" b="2446"/>
          <a:stretch/>
        </p:blipFill>
        <p:spPr>
          <a:xfrm>
            <a:off x="1390006" y="1440284"/>
            <a:ext cx="3142909" cy="369333"/>
          </a:xfrm>
          <a:prstGeom prst="rect">
            <a:avLst/>
          </a:prstGeom>
          <a:ln>
            <a:noFill/>
          </a:ln>
        </p:spPr>
      </p:pic>
      <p:pic>
        <p:nvPicPr>
          <p:cNvPr id="11" name="Immagine 10">
            <a:extLst>
              <a:ext uri="{FF2B5EF4-FFF2-40B4-BE49-F238E27FC236}">
                <a16:creationId xmlns:a16="http://schemas.microsoft.com/office/drawing/2014/main" id="{9ADB34E1-7117-CD9B-D8D9-0FC68DD88511}"/>
              </a:ext>
            </a:extLst>
          </p:cNvPr>
          <p:cNvPicPr>
            <a:picLocks noChangeAspect="1"/>
          </p:cNvPicPr>
          <p:nvPr/>
        </p:nvPicPr>
        <p:blipFill>
          <a:blip r:embed="rId5"/>
          <a:stretch>
            <a:fillRect/>
          </a:stretch>
        </p:blipFill>
        <p:spPr>
          <a:xfrm>
            <a:off x="4810723" y="1446696"/>
            <a:ext cx="2619372" cy="376237"/>
          </a:xfrm>
          <a:prstGeom prst="rect">
            <a:avLst/>
          </a:prstGeom>
        </p:spPr>
      </p:pic>
      <p:sp>
        <p:nvSpPr>
          <p:cNvPr id="13" name="Rettangolo 12">
            <a:extLst>
              <a:ext uri="{FF2B5EF4-FFF2-40B4-BE49-F238E27FC236}">
                <a16:creationId xmlns:a16="http://schemas.microsoft.com/office/drawing/2014/main" id="{15CF3107-68F5-F305-C4CC-C9C3CF83AE43}"/>
              </a:ext>
            </a:extLst>
          </p:cNvPr>
          <p:cNvSpPr/>
          <p:nvPr/>
        </p:nvSpPr>
        <p:spPr>
          <a:xfrm>
            <a:off x="8026627" y="1444993"/>
            <a:ext cx="1283827" cy="3693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7950" marR="0" lvl="0" indent="-107950" algn="ctr" defTabSz="914400" rtl="0" eaLnBrk="1" fontAlgn="auto" latinLnBrk="0" hangingPunct="1">
              <a:lnSpc>
                <a:spcPct val="100000"/>
              </a:lnSpc>
              <a:spcBef>
                <a:spcPts val="0"/>
              </a:spcBef>
              <a:spcAft>
                <a:spcPts val="0"/>
              </a:spcAft>
              <a:buClr>
                <a:srgbClr val="008A3E"/>
              </a:buClr>
              <a:buSzPct val="110000"/>
              <a:buFont typeface="Wingdings" panose="05000000000000000000" pitchFamily="2" charset="2"/>
              <a:buChar char="§"/>
              <a:tabLst/>
              <a:defRPr/>
            </a:pPr>
            <a:r>
              <a:rPr kumimoji="0" lang="it-IT" sz="1050" b="1" i="0" u="none" strike="noStrike" kern="1200" cap="none" spc="0" normalizeH="0" baseline="0" noProof="0" dirty="0">
                <a:ln>
                  <a:noFill/>
                </a:ln>
                <a:solidFill>
                  <a:srgbClr val="000000">
                    <a:lumMod val="65000"/>
                    <a:lumOff val="35000"/>
                  </a:srgbClr>
                </a:solidFill>
                <a:effectLst/>
                <a:uLnTx/>
                <a:uFillTx/>
                <a:latin typeface="Calibri"/>
                <a:ea typeface="+mn-ea"/>
                <a:cs typeface="+mn-cs"/>
              </a:rPr>
              <a:t>ENVIRONMENTAL</a:t>
            </a:r>
          </a:p>
        </p:txBody>
      </p:sp>
      <p:sp>
        <p:nvSpPr>
          <p:cNvPr id="15" name="Rettangolo 14">
            <a:extLst>
              <a:ext uri="{FF2B5EF4-FFF2-40B4-BE49-F238E27FC236}">
                <a16:creationId xmlns:a16="http://schemas.microsoft.com/office/drawing/2014/main" id="{B5C08431-C717-F9FB-AF46-3CDC4A868D01}"/>
              </a:ext>
            </a:extLst>
          </p:cNvPr>
          <p:cNvSpPr/>
          <p:nvPr/>
        </p:nvSpPr>
        <p:spPr>
          <a:xfrm>
            <a:off x="9310454" y="1444993"/>
            <a:ext cx="702060" cy="3693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7950" marR="0" lvl="0" indent="-107950" algn="l" defTabSz="914400" rtl="0" eaLnBrk="1" fontAlgn="auto" latinLnBrk="0" hangingPunct="1">
              <a:lnSpc>
                <a:spcPct val="100000"/>
              </a:lnSpc>
              <a:spcBef>
                <a:spcPts val="0"/>
              </a:spcBef>
              <a:spcAft>
                <a:spcPts val="0"/>
              </a:spcAft>
              <a:buClr>
                <a:srgbClr val="0C3369">
                  <a:lumMod val="60000"/>
                  <a:lumOff val="40000"/>
                </a:srgbClr>
              </a:buClr>
              <a:buSzPct val="110000"/>
              <a:buFont typeface="Wingdings" panose="05000000000000000000" pitchFamily="2" charset="2"/>
              <a:buChar char="§"/>
              <a:tabLst/>
              <a:defRPr/>
            </a:pPr>
            <a:r>
              <a:rPr kumimoji="0" lang="it-IT" sz="1050" b="1" i="0" u="none" strike="noStrike" kern="1200" cap="none" spc="0" normalizeH="0" baseline="0" noProof="0" dirty="0">
                <a:ln>
                  <a:noFill/>
                </a:ln>
                <a:solidFill>
                  <a:srgbClr val="000000">
                    <a:lumMod val="65000"/>
                    <a:lumOff val="35000"/>
                  </a:srgbClr>
                </a:solidFill>
                <a:effectLst/>
                <a:uLnTx/>
                <a:uFillTx/>
                <a:latin typeface="Calibri"/>
                <a:ea typeface="+mn-ea"/>
                <a:cs typeface="+mn-cs"/>
              </a:rPr>
              <a:t>SOCIAL</a:t>
            </a:r>
          </a:p>
        </p:txBody>
      </p:sp>
      <p:sp>
        <p:nvSpPr>
          <p:cNvPr id="16" name="Rettangolo 15">
            <a:extLst>
              <a:ext uri="{FF2B5EF4-FFF2-40B4-BE49-F238E27FC236}">
                <a16:creationId xmlns:a16="http://schemas.microsoft.com/office/drawing/2014/main" id="{BA0ED54D-668F-5624-30A4-66932F3AB245}"/>
              </a:ext>
            </a:extLst>
          </p:cNvPr>
          <p:cNvSpPr/>
          <p:nvPr/>
        </p:nvSpPr>
        <p:spPr>
          <a:xfrm>
            <a:off x="10012514" y="1444993"/>
            <a:ext cx="1087113" cy="3693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7950" marR="0" lvl="0" indent="-107950" algn="l" defTabSz="914400" rtl="0" eaLnBrk="1" fontAlgn="auto" latinLnBrk="0" hangingPunct="1">
              <a:lnSpc>
                <a:spcPct val="100000"/>
              </a:lnSpc>
              <a:spcBef>
                <a:spcPts val="0"/>
              </a:spcBef>
              <a:spcAft>
                <a:spcPts val="0"/>
              </a:spcAft>
              <a:buClr>
                <a:srgbClr val="C00000"/>
              </a:buClr>
              <a:buSzPct val="110000"/>
              <a:buFont typeface="Wingdings" panose="05000000000000000000" pitchFamily="2" charset="2"/>
              <a:buChar char="§"/>
              <a:tabLst/>
              <a:defRPr/>
            </a:pPr>
            <a:r>
              <a:rPr kumimoji="0" lang="it-IT" sz="1050" b="1" i="0" u="none" strike="noStrike" kern="1200" cap="none" spc="0" normalizeH="0" baseline="0" noProof="0" dirty="0">
                <a:ln>
                  <a:noFill/>
                </a:ln>
                <a:solidFill>
                  <a:srgbClr val="000000">
                    <a:lumMod val="65000"/>
                    <a:lumOff val="35000"/>
                  </a:srgbClr>
                </a:solidFill>
                <a:effectLst/>
                <a:uLnTx/>
                <a:uFillTx/>
                <a:latin typeface="Calibri"/>
                <a:ea typeface="+mn-ea"/>
                <a:cs typeface="+mn-cs"/>
              </a:rPr>
              <a:t>GOVERNANCE</a:t>
            </a:r>
          </a:p>
        </p:txBody>
      </p:sp>
      <p:sp>
        <p:nvSpPr>
          <p:cNvPr id="12" name="Titolo 1">
            <a:extLst>
              <a:ext uri="{FF2B5EF4-FFF2-40B4-BE49-F238E27FC236}">
                <a16:creationId xmlns:a16="http://schemas.microsoft.com/office/drawing/2014/main" id="{16A33B9D-86F8-8490-A12C-973B07007B79}"/>
              </a:ext>
            </a:extLst>
          </p:cNvPr>
          <p:cNvSpPr>
            <a:spLocks noGrp="1"/>
          </p:cNvSpPr>
          <p:nvPr>
            <p:ph type="title"/>
          </p:nvPr>
        </p:nvSpPr>
        <p:spPr>
          <a:xfrm>
            <a:off x="227647" y="152113"/>
            <a:ext cx="9598773" cy="432355"/>
          </a:xfrm>
        </p:spPr>
        <p:txBody>
          <a:bodyPr/>
          <a:lstStyle/>
          <a:p>
            <a:r>
              <a:rPr lang="it-IT" sz="2800" dirty="0"/>
              <a:t>ESG website</a:t>
            </a:r>
          </a:p>
        </p:txBody>
      </p:sp>
      <p:sp>
        <p:nvSpPr>
          <p:cNvPr id="14" name="CasellaDiTesto 13">
            <a:extLst>
              <a:ext uri="{FF2B5EF4-FFF2-40B4-BE49-F238E27FC236}">
                <a16:creationId xmlns:a16="http://schemas.microsoft.com/office/drawing/2014/main" id="{F08DB364-7F66-F903-DA07-08700258F736}"/>
              </a:ext>
            </a:extLst>
          </p:cNvPr>
          <p:cNvSpPr txBox="1"/>
          <p:nvPr/>
        </p:nvSpPr>
        <p:spPr>
          <a:xfrm>
            <a:off x="2184244" y="184518"/>
            <a:ext cx="4692419" cy="320013"/>
          </a:xfrm>
          <a:prstGeom prst="rect">
            <a:avLst/>
          </a:prstGeom>
          <a:solidFill>
            <a:srgbClr val="D50960"/>
          </a:solidFill>
          <a:ln>
            <a:solidFill>
              <a:srgbClr val="D50960"/>
            </a:solidFill>
          </a:ln>
        </p:spPr>
        <p:txBody>
          <a:bodyPr vert="horz" lIns="0" tIns="0" rIns="0" bIns="0" rtlCol="0" anchor="ctr" anchorCtr="0">
            <a:noAutofit/>
          </a:bodyPr>
          <a:lstStyle>
            <a:lvl1pPr defTabSz="914377">
              <a:lnSpc>
                <a:spcPct val="90000"/>
              </a:lnSpc>
              <a:spcBef>
                <a:spcPct val="0"/>
              </a:spcBef>
              <a:buNone/>
              <a:defRPr sz="3200" b="1">
                <a:solidFill>
                  <a:schemeClr val="tx2"/>
                </a:solidFill>
                <a:ea typeface="+mj-ea"/>
                <a:cs typeface="+mj-cs"/>
              </a:defRPr>
            </a:lvl1pPr>
          </a:lstStyle>
          <a:p>
            <a:pPr marL="0" marR="0" lvl="0" indent="0" algn="ctr" defTabSz="914377" rtl="0" eaLnBrk="1" fontAlgn="auto" latinLnBrk="0" hangingPunct="1">
              <a:lnSpc>
                <a:spcPct val="90000"/>
              </a:lnSpc>
              <a:spcBef>
                <a:spcPct val="0"/>
              </a:spcBef>
              <a:spcAft>
                <a:spcPts val="0"/>
              </a:spcAft>
              <a:buClrTx/>
              <a:buSzTx/>
              <a:buFontTx/>
              <a:buNone/>
              <a:tabLst/>
              <a:defRPr/>
            </a:pPr>
            <a:r>
              <a:rPr lang="it-IT" sz="1600" dirty="0">
                <a:solidFill>
                  <a:schemeClr val="bg1"/>
                </a:solidFill>
              </a:rPr>
              <a:t>1° blocco - FOGLIA per i contenuti sezione «VIDEO»</a:t>
            </a:r>
            <a:endParaRPr kumimoji="0" lang="it-IT" sz="1600" b="1" i="0" u="none" strike="noStrike" kern="1200" cap="none" spc="0" normalizeH="0" baseline="0" noProof="0" dirty="0">
              <a:ln>
                <a:noFill/>
              </a:ln>
              <a:solidFill>
                <a:srgbClr val="FFFFFF"/>
              </a:solidFill>
              <a:effectLst/>
              <a:uLnTx/>
              <a:uFillTx/>
              <a:latin typeface="Calibri"/>
              <a:ea typeface="+mj-ea"/>
              <a:cs typeface="+mj-cs"/>
            </a:endParaRPr>
          </a:p>
        </p:txBody>
      </p:sp>
      <p:sp>
        <p:nvSpPr>
          <p:cNvPr id="39" name="Ovale 38">
            <a:extLst>
              <a:ext uri="{FF2B5EF4-FFF2-40B4-BE49-F238E27FC236}">
                <a16:creationId xmlns:a16="http://schemas.microsoft.com/office/drawing/2014/main" id="{86252BFB-C885-D1A8-F447-6F86E1507E06}"/>
              </a:ext>
            </a:extLst>
          </p:cNvPr>
          <p:cNvSpPr/>
          <p:nvPr/>
        </p:nvSpPr>
        <p:spPr>
          <a:xfrm>
            <a:off x="6923063" y="3002344"/>
            <a:ext cx="360000" cy="360000"/>
          </a:xfrm>
          <a:prstGeom prst="ellipse">
            <a:avLst/>
          </a:prstGeom>
          <a:solidFill>
            <a:schemeClr val="accent1">
              <a:lumMod val="20000"/>
              <a:lumOff val="80000"/>
              <a:alpha val="41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srgbClr val="FFFFFF">
                    <a:lumMod val="65000"/>
                  </a:srgbClr>
                </a:solidFill>
                <a:effectLst/>
                <a:uLnTx/>
                <a:uFillTx/>
                <a:latin typeface="Calibri"/>
                <a:ea typeface="+mn-ea"/>
                <a:cs typeface="+mn-cs"/>
              </a:rPr>
              <a:t>&lt;</a:t>
            </a:r>
          </a:p>
        </p:txBody>
      </p:sp>
      <p:sp>
        <p:nvSpPr>
          <p:cNvPr id="40" name="Ovale 39">
            <a:extLst>
              <a:ext uri="{FF2B5EF4-FFF2-40B4-BE49-F238E27FC236}">
                <a16:creationId xmlns:a16="http://schemas.microsoft.com/office/drawing/2014/main" id="{B258ADB6-5A72-3062-0929-962DC7A66610}"/>
              </a:ext>
            </a:extLst>
          </p:cNvPr>
          <p:cNvSpPr/>
          <p:nvPr/>
        </p:nvSpPr>
        <p:spPr>
          <a:xfrm>
            <a:off x="11136367" y="3003463"/>
            <a:ext cx="360000" cy="360000"/>
          </a:xfrm>
          <a:prstGeom prst="ellipse">
            <a:avLst/>
          </a:prstGeom>
          <a:solidFill>
            <a:schemeClr val="accent1">
              <a:lumMod val="20000"/>
              <a:lumOff val="80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srgbClr val="FFFFFF">
                    <a:lumMod val="65000"/>
                  </a:srgbClr>
                </a:solidFill>
                <a:effectLst/>
                <a:uLnTx/>
                <a:uFillTx/>
                <a:latin typeface="Calibri"/>
                <a:ea typeface="+mn-ea"/>
                <a:cs typeface="+mn-cs"/>
              </a:rPr>
              <a:t>&gt;</a:t>
            </a:r>
          </a:p>
        </p:txBody>
      </p:sp>
      <p:sp>
        <p:nvSpPr>
          <p:cNvPr id="10" name="Rettangolo 9">
            <a:extLst>
              <a:ext uri="{FF2B5EF4-FFF2-40B4-BE49-F238E27FC236}">
                <a16:creationId xmlns:a16="http://schemas.microsoft.com/office/drawing/2014/main" id="{267B7E6E-30A5-A939-86CF-F8815719A1AF}"/>
              </a:ext>
            </a:extLst>
          </p:cNvPr>
          <p:cNvSpPr/>
          <p:nvPr/>
        </p:nvSpPr>
        <p:spPr>
          <a:xfrm>
            <a:off x="1426767" y="5004132"/>
            <a:ext cx="10409847" cy="519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FFFFFF"/>
              </a:solidFill>
              <a:effectLst/>
              <a:uLnTx/>
              <a:uFillTx/>
              <a:latin typeface="Calibri"/>
              <a:ea typeface="+mn-ea"/>
              <a:cs typeface="+mn-cs"/>
            </a:endParaRPr>
          </a:p>
        </p:txBody>
      </p:sp>
      <p:sp>
        <p:nvSpPr>
          <p:cNvPr id="20" name="Rettangolo 19">
            <a:extLst>
              <a:ext uri="{FF2B5EF4-FFF2-40B4-BE49-F238E27FC236}">
                <a16:creationId xmlns:a16="http://schemas.microsoft.com/office/drawing/2014/main" id="{5DC25D2D-D1C4-DBC5-5080-EBC718A5CF8A}"/>
              </a:ext>
            </a:extLst>
          </p:cNvPr>
          <p:cNvSpPr/>
          <p:nvPr/>
        </p:nvSpPr>
        <p:spPr>
          <a:xfrm>
            <a:off x="11079464" y="2951329"/>
            <a:ext cx="579030" cy="462029"/>
          </a:xfrm>
          <a:prstGeom prst="rect">
            <a:avLst/>
          </a:prstGeom>
          <a:noFill/>
          <a:ln w="28575">
            <a:solidFill>
              <a:srgbClr val="D509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FFFFFF"/>
              </a:solidFill>
              <a:effectLst/>
              <a:uLnTx/>
              <a:uFillTx/>
              <a:latin typeface="Calibri"/>
              <a:ea typeface="+mn-ea"/>
              <a:cs typeface="+mn-cs"/>
            </a:endParaRPr>
          </a:p>
        </p:txBody>
      </p:sp>
      <p:sp>
        <p:nvSpPr>
          <p:cNvPr id="22" name="CasellaDiTesto 21">
            <a:extLst>
              <a:ext uri="{FF2B5EF4-FFF2-40B4-BE49-F238E27FC236}">
                <a16:creationId xmlns:a16="http://schemas.microsoft.com/office/drawing/2014/main" id="{39CAE74F-7E8D-6870-213C-19E5B00D6965}"/>
              </a:ext>
            </a:extLst>
          </p:cNvPr>
          <p:cNvSpPr txBox="1"/>
          <p:nvPr/>
        </p:nvSpPr>
        <p:spPr>
          <a:xfrm>
            <a:off x="10533848" y="1903095"/>
            <a:ext cx="995671"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it-IT" sz="1200" b="1" i="0" u="none" strike="noStrike" kern="1200" cap="none" spc="0" normalizeH="0" baseline="0" noProof="0" dirty="0">
                <a:ln>
                  <a:noFill/>
                </a:ln>
                <a:solidFill>
                  <a:srgbClr val="002060"/>
                </a:solidFill>
                <a:effectLst/>
                <a:uLnTx/>
                <a:uFillTx/>
                <a:latin typeface="Calibri"/>
                <a:ea typeface="+mn-ea"/>
                <a:cs typeface="+mn-cs"/>
              </a:rPr>
              <a:t>Vedi tutti</a:t>
            </a:r>
          </a:p>
        </p:txBody>
      </p:sp>
      <p:sp>
        <p:nvSpPr>
          <p:cNvPr id="3" name="Segnaposto piè di pagina 4">
            <a:extLst>
              <a:ext uri="{FF2B5EF4-FFF2-40B4-BE49-F238E27FC236}">
                <a16:creationId xmlns:a16="http://schemas.microsoft.com/office/drawing/2014/main" id="{D02AE0B0-9B53-E701-EA89-8E6D155F729F}"/>
              </a:ext>
            </a:extLst>
          </p:cNvPr>
          <p:cNvSpPr>
            <a:spLocks noGrp="1"/>
          </p:cNvSpPr>
          <p:nvPr>
            <p:ph type="ftr" sz="quarter" idx="11"/>
          </p:nvPr>
        </p:nvSpPr>
        <p:spPr>
          <a:xfrm>
            <a:off x="3525888" y="6356351"/>
            <a:ext cx="2400000" cy="3648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it-IT" sz="1067" b="0" i="0" u="none" strike="noStrike" kern="1200" cap="none" spc="0" normalizeH="0" baseline="0" noProof="0" dirty="0">
                <a:ln>
                  <a:noFill/>
                </a:ln>
                <a:solidFill>
                  <a:srgbClr val="0C3369"/>
                </a:solidFill>
                <a:effectLst/>
                <a:uLnTx/>
                <a:uFillTx/>
                <a:latin typeface="Calibri"/>
                <a:ea typeface="+mn-ea"/>
                <a:cs typeface="+mn-cs"/>
              </a:rPr>
              <a:t>ESG website – requisiti grafici</a:t>
            </a:r>
          </a:p>
        </p:txBody>
      </p:sp>
      <p:sp>
        <p:nvSpPr>
          <p:cNvPr id="6" name="Segnaposto numero diapositiva 5">
            <a:extLst>
              <a:ext uri="{FF2B5EF4-FFF2-40B4-BE49-F238E27FC236}">
                <a16:creationId xmlns:a16="http://schemas.microsoft.com/office/drawing/2014/main" id="{6DBCA60A-487D-5D46-DCB6-046E6D094F1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319F9E-F2D9-FB4E-80B1-3EC196E3728B}" type="slidenum">
              <a:rPr kumimoji="0" lang="it-IT" sz="1067" b="0" i="0" u="none" strike="noStrike" kern="1200" cap="none" spc="0" normalizeH="0" baseline="0" noProof="0" smtClean="0">
                <a:ln>
                  <a:noFill/>
                </a:ln>
                <a:solidFill>
                  <a:srgbClr val="0C336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it-IT" sz="1067" b="0" i="0" u="none" strike="noStrike" kern="1200" cap="none" spc="0" normalizeH="0" baseline="0" noProof="0" dirty="0">
              <a:ln>
                <a:noFill/>
              </a:ln>
              <a:solidFill>
                <a:srgbClr val="0C3369"/>
              </a:solidFill>
              <a:effectLst/>
              <a:uLnTx/>
              <a:uFillTx/>
              <a:latin typeface="Calibri"/>
              <a:ea typeface="+mn-ea"/>
              <a:cs typeface="+mn-cs"/>
            </a:endParaRPr>
          </a:p>
        </p:txBody>
      </p:sp>
      <p:sp>
        <p:nvSpPr>
          <p:cNvPr id="23" name="Rettangolo 22">
            <a:extLst>
              <a:ext uri="{FF2B5EF4-FFF2-40B4-BE49-F238E27FC236}">
                <a16:creationId xmlns:a16="http://schemas.microsoft.com/office/drawing/2014/main" id="{A804EE9D-3244-CE6B-5BBB-4D31840B91BA}"/>
              </a:ext>
            </a:extLst>
          </p:cNvPr>
          <p:cNvSpPr/>
          <p:nvPr/>
        </p:nvSpPr>
        <p:spPr>
          <a:xfrm>
            <a:off x="10657663" y="1861487"/>
            <a:ext cx="995670" cy="342687"/>
          </a:xfrm>
          <a:prstGeom prst="rect">
            <a:avLst/>
          </a:prstGeom>
          <a:noFill/>
          <a:ln w="28575">
            <a:solidFill>
              <a:srgbClr val="D509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FFFFFF"/>
              </a:solidFill>
              <a:effectLst/>
              <a:uLnTx/>
              <a:uFillTx/>
              <a:latin typeface="Calibri"/>
              <a:ea typeface="+mn-ea"/>
              <a:cs typeface="+mn-cs"/>
            </a:endParaRPr>
          </a:p>
        </p:txBody>
      </p:sp>
      <p:pic>
        <p:nvPicPr>
          <p:cNvPr id="29" name="Immagine 28">
            <a:extLst>
              <a:ext uri="{FF2B5EF4-FFF2-40B4-BE49-F238E27FC236}">
                <a16:creationId xmlns:a16="http://schemas.microsoft.com/office/drawing/2014/main" id="{72BECEC7-0C19-9F9B-7700-23E56FB9789B}"/>
              </a:ext>
            </a:extLst>
          </p:cNvPr>
          <p:cNvPicPr>
            <a:picLocks noChangeAspect="1"/>
          </p:cNvPicPr>
          <p:nvPr/>
        </p:nvPicPr>
        <p:blipFill>
          <a:blip r:embed="rId6"/>
          <a:stretch>
            <a:fillRect/>
          </a:stretch>
        </p:blipFill>
        <p:spPr>
          <a:xfrm>
            <a:off x="1390006" y="2171584"/>
            <a:ext cx="10446609" cy="2318574"/>
          </a:xfrm>
          <a:prstGeom prst="rect">
            <a:avLst/>
          </a:prstGeom>
        </p:spPr>
      </p:pic>
      <p:sp>
        <p:nvSpPr>
          <p:cNvPr id="33" name="Rettangolo 32">
            <a:extLst>
              <a:ext uri="{FF2B5EF4-FFF2-40B4-BE49-F238E27FC236}">
                <a16:creationId xmlns:a16="http://schemas.microsoft.com/office/drawing/2014/main" id="{FED2F30A-D8E6-36A7-9510-85AC4EA1F734}"/>
              </a:ext>
            </a:extLst>
          </p:cNvPr>
          <p:cNvSpPr/>
          <p:nvPr/>
        </p:nvSpPr>
        <p:spPr>
          <a:xfrm>
            <a:off x="1409876" y="2227689"/>
            <a:ext cx="835265" cy="357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FFFFFF"/>
              </a:solidFill>
              <a:effectLst/>
              <a:uLnTx/>
              <a:uFillTx/>
              <a:latin typeface="Calibri"/>
              <a:ea typeface="+mn-ea"/>
              <a:cs typeface="+mn-cs"/>
            </a:endParaRPr>
          </a:p>
        </p:txBody>
      </p:sp>
      <p:sp>
        <p:nvSpPr>
          <p:cNvPr id="41" name="Rettangolo 40">
            <a:extLst>
              <a:ext uri="{FF2B5EF4-FFF2-40B4-BE49-F238E27FC236}">
                <a16:creationId xmlns:a16="http://schemas.microsoft.com/office/drawing/2014/main" id="{2E425C2F-ADF5-1E37-62FE-013B003924AC}"/>
              </a:ext>
            </a:extLst>
          </p:cNvPr>
          <p:cNvSpPr/>
          <p:nvPr/>
        </p:nvSpPr>
        <p:spPr>
          <a:xfrm>
            <a:off x="1390006" y="2514600"/>
            <a:ext cx="149457" cy="19755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FFFFFF"/>
              </a:solidFill>
              <a:effectLst/>
              <a:uLnTx/>
              <a:uFillTx/>
              <a:latin typeface="Calibri"/>
              <a:ea typeface="+mn-ea"/>
              <a:cs typeface="+mn-cs"/>
            </a:endParaRPr>
          </a:p>
        </p:txBody>
      </p:sp>
      <p:sp>
        <p:nvSpPr>
          <p:cNvPr id="42" name="Rettangolo 41">
            <a:extLst>
              <a:ext uri="{FF2B5EF4-FFF2-40B4-BE49-F238E27FC236}">
                <a16:creationId xmlns:a16="http://schemas.microsoft.com/office/drawing/2014/main" id="{F9C8054F-4395-D671-D380-B0BB9B1B4533}"/>
              </a:ext>
            </a:extLst>
          </p:cNvPr>
          <p:cNvSpPr/>
          <p:nvPr/>
        </p:nvSpPr>
        <p:spPr>
          <a:xfrm>
            <a:off x="3547537" y="1836688"/>
            <a:ext cx="8289078" cy="400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FFFFFF"/>
              </a:solidFill>
              <a:effectLst/>
              <a:uLnTx/>
              <a:uFillTx/>
              <a:latin typeface="Calibri"/>
              <a:ea typeface="+mn-ea"/>
              <a:cs typeface="+mn-cs"/>
            </a:endParaRPr>
          </a:p>
        </p:txBody>
      </p:sp>
      <p:sp>
        <p:nvSpPr>
          <p:cNvPr id="43" name="Rettangolo 42">
            <a:extLst>
              <a:ext uri="{FF2B5EF4-FFF2-40B4-BE49-F238E27FC236}">
                <a16:creationId xmlns:a16="http://schemas.microsoft.com/office/drawing/2014/main" id="{3301DCC1-36C3-A418-6DDB-4E461696C7A4}"/>
              </a:ext>
            </a:extLst>
          </p:cNvPr>
          <p:cNvSpPr/>
          <p:nvPr/>
        </p:nvSpPr>
        <p:spPr>
          <a:xfrm>
            <a:off x="6093751" y="2171584"/>
            <a:ext cx="1336344" cy="3845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FFFFFF"/>
              </a:solidFill>
              <a:effectLst/>
              <a:uLnTx/>
              <a:uFillTx/>
              <a:latin typeface="Calibri"/>
              <a:ea typeface="+mn-ea"/>
              <a:cs typeface="+mn-cs"/>
            </a:endParaRPr>
          </a:p>
        </p:txBody>
      </p:sp>
      <p:sp>
        <p:nvSpPr>
          <p:cNvPr id="44" name="Rettangolo 43">
            <a:extLst>
              <a:ext uri="{FF2B5EF4-FFF2-40B4-BE49-F238E27FC236}">
                <a16:creationId xmlns:a16="http://schemas.microsoft.com/office/drawing/2014/main" id="{FC9D5AD0-B501-264D-4A41-37F7C445544E}"/>
              </a:ext>
            </a:extLst>
          </p:cNvPr>
          <p:cNvSpPr/>
          <p:nvPr/>
        </p:nvSpPr>
        <p:spPr>
          <a:xfrm>
            <a:off x="11023519" y="2083539"/>
            <a:ext cx="753629" cy="3845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FFFFFF"/>
              </a:solidFill>
              <a:effectLst/>
              <a:uLnTx/>
              <a:uFillTx/>
              <a:latin typeface="Calibri"/>
              <a:ea typeface="+mn-ea"/>
              <a:cs typeface="+mn-cs"/>
            </a:endParaRPr>
          </a:p>
        </p:txBody>
      </p:sp>
      <p:sp>
        <p:nvSpPr>
          <p:cNvPr id="47" name="Rettangolo 46">
            <a:extLst>
              <a:ext uri="{FF2B5EF4-FFF2-40B4-BE49-F238E27FC236}">
                <a16:creationId xmlns:a16="http://schemas.microsoft.com/office/drawing/2014/main" id="{1C002AFC-A841-8784-31BC-C258342D4CEA}"/>
              </a:ext>
            </a:extLst>
          </p:cNvPr>
          <p:cNvSpPr/>
          <p:nvPr/>
        </p:nvSpPr>
        <p:spPr>
          <a:xfrm>
            <a:off x="6246151" y="2323984"/>
            <a:ext cx="676912" cy="21648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FFFFFF"/>
              </a:solidFill>
              <a:effectLst/>
              <a:uLnTx/>
              <a:uFillTx/>
              <a:latin typeface="Calibri"/>
              <a:ea typeface="+mn-ea"/>
              <a:cs typeface="+mn-cs"/>
            </a:endParaRPr>
          </a:p>
        </p:txBody>
      </p:sp>
      <p:cxnSp>
        <p:nvCxnSpPr>
          <p:cNvPr id="50" name="Connettore diritto 49">
            <a:extLst>
              <a:ext uri="{FF2B5EF4-FFF2-40B4-BE49-F238E27FC236}">
                <a16:creationId xmlns:a16="http://schemas.microsoft.com/office/drawing/2014/main" id="{E0F53BF4-3B09-81C4-12B3-3EBC7BF47738}"/>
              </a:ext>
            </a:extLst>
          </p:cNvPr>
          <p:cNvCxnSpPr>
            <a:cxnSpLocks/>
            <a:endCxn id="47" idx="2"/>
          </p:cNvCxnSpPr>
          <p:nvPr/>
        </p:nvCxnSpPr>
        <p:spPr>
          <a:xfrm>
            <a:off x="6584607" y="2204174"/>
            <a:ext cx="0" cy="2284661"/>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53" name="Rettangolo 52">
            <a:extLst>
              <a:ext uri="{FF2B5EF4-FFF2-40B4-BE49-F238E27FC236}">
                <a16:creationId xmlns:a16="http://schemas.microsoft.com/office/drawing/2014/main" id="{06E30632-615D-5EDC-C0C4-16AC323EC806}"/>
              </a:ext>
            </a:extLst>
          </p:cNvPr>
          <p:cNvSpPr/>
          <p:nvPr/>
        </p:nvSpPr>
        <p:spPr>
          <a:xfrm>
            <a:off x="1622339" y="2537730"/>
            <a:ext cx="405866" cy="21499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400" b="1" i="1" u="none" strike="noStrike" kern="1200" cap="none" spc="0" normalizeH="0" baseline="0" noProof="0" dirty="0">
                <a:ln>
                  <a:noFill/>
                </a:ln>
                <a:solidFill>
                  <a:srgbClr val="FFFFFF"/>
                </a:solidFill>
                <a:effectLst/>
                <a:uLnTx/>
                <a:uFillTx/>
                <a:latin typeface="Calibri"/>
                <a:ea typeface="+mn-ea"/>
                <a:cs typeface="+mn-cs"/>
              </a:rPr>
              <a:t>E</a:t>
            </a:r>
          </a:p>
        </p:txBody>
      </p:sp>
      <p:sp>
        <p:nvSpPr>
          <p:cNvPr id="54" name="Rettangolo 53">
            <a:extLst>
              <a:ext uri="{FF2B5EF4-FFF2-40B4-BE49-F238E27FC236}">
                <a16:creationId xmlns:a16="http://schemas.microsoft.com/office/drawing/2014/main" id="{15D2343C-DEDE-5526-B1B9-0B33A69F396E}"/>
              </a:ext>
            </a:extLst>
          </p:cNvPr>
          <p:cNvSpPr/>
          <p:nvPr/>
        </p:nvSpPr>
        <p:spPr>
          <a:xfrm>
            <a:off x="1463536" y="2455126"/>
            <a:ext cx="809709" cy="341924"/>
          </a:xfrm>
          <a:prstGeom prst="rect">
            <a:avLst/>
          </a:prstGeom>
          <a:noFill/>
          <a:ln w="28575">
            <a:solidFill>
              <a:srgbClr val="D509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FFFFFF"/>
              </a:solidFill>
              <a:effectLst/>
              <a:uLnTx/>
              <a:uFillTx/>
              <a:latin typeface="Calibri"/>
              <a:ea typeface="+mn-ea"/>
              <a:cs typeface="+mn-cs"/>
            </a:endParaRPr>
          </a:p>
        </p:txBody>
      </p:sp>
      <p:sp>
        <p:nvSpPr>
          <p:cNvPr id="60" name="CasellaDiTesto 59">
            <a:extLst>
              <a:ext uri="{FF2B5EF4-FFF2-40B4-BE49-F238E27FC236}">
                <a16:creationId xmlns:a16="http://schemas.microsoft.com/office/drawing/2014/main" id="{3E033CD1-83B2-ABCF-5C0B-DBD2364316FF}"/>
              </a:ext>
            </a:extLst>
          </p:cNvPr>
          <p:cNvSpPr txBox="1"/>
          <p:nvPr/>
        </p:nvSpPr>
        <p:spPr>
          <a:xfrm>
            <a:off x="9166229" y="3040548"/>
            <a:ext cx="956623" cy="276999"/>
          </a:xfrm>
          <a:prstGeom prst="rect">
            <a:avLst/>
          </a:prstGeom>
          <a:solidFill>
            <a:schemeClr val="bg1">
              <a:lumMod val="9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srgbClr val="D50960"/>
                </a:solidFill>
                <a:effectLst/>
                <a:uLnTx/>
                <a:uFillTx/>
                <a:latin typeface="Calibri"/>
                <a:ea typeface="+mn-ea"/>
                <a:cs typeface="+mn-cs"/>
              </a:rPr>
              <a:t>ABSTRACT</a:t>
            </a:r>
          </a:p>
        </p:txBody>
      </p:sp>
      <p:sp>
        <p:nvSpPr>
          <p:cNvPr id="63" name="CasellaDiTesto 62">
            <a:extLst>
              <a:ext uri="{FF2B5EF4-FFF2-40B4-BE49-F238E27FC236}">
                <a16:creationId xmlns:a16="http://schemas.microsoft.com/office/drawing/2014/main" id="{9FF75384-7CA5-C66C-0A25-C35428BAA2F3}"/>
              </a:ext>
            </a:extLst>
          </p:cNvPr>
          <p:cNvSpPr txBox="1"/>
          <p:nvPr/>
        </p:nvSpPr>
        <p:spPr>
          <a:xfrm>
            <a:off x="1691863" y="3376768"/>
            <a:ext cx="4714622" cy="307777"/>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dirty="0">
                <a:ln>
                  <a:noFill/>
                </a:ln>
                <a:solidFill>
                  <a:srgbClr val="43D6A6"/>
                </a:solidFill>
                <a:effectLst/>
                <a:uLnTx/>
                <a:uFillTx/>
                <a:latin typeface="Calibri"/>
                <a:ea typeface="+mn-ea"/>
                <a:cs typeface="+mn-cs"/>
              </a:rPr>
              <a:t>Gli indicatori ESG e il bilancio di sostenibilità</a:t>
            </a:r>
          </a:p>
        </p:txBody>
      </p:sp>
      <p:sp>
        <p:nvSpPr>
          <p:cNvPr id="64" name="Rettangolo 63">
            <a:extLst>
              <a:ext uri="{FF2B5EF4-FFF2-40B4-BE49-F238E27FC236}">
                <a16:creationId xmlns:a16="http://schemas.microsoft.com/office/drawing/2014/main" id="{FDB14802-1EA4-EACC-03A1-0FA034B611FA}"/>
              </a:ext>
            </a:extLst>
          </p:cNvPr>
          <p:cNvSpPr/>
          <p:nvPr/>
        </p:nvSpPr>
        <p:spPr>
          <a:xfrm>
            <a:off x="1724453" y="3322049"/>
            <a:ext cx="4290802" cy="341924"/>
          </a:xfrm>
          <a:prstGeom prst="rect">
            <a:avLst/>
          </a:prstGeom>
          <a:noFill/>
          <a:ln w="28575">
            <a:solidFill>
              <a:srgbClr val="D509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FFFFFF"/>
              </a:solidFill>
              <a:effectLst/>
              <a:uLnTx/>
              <a:uFillTx/>
              <a:latin typeface="Calibri"/>
              <a:ea typeface="+mn-ea"/>
              <a:cs typeface="+mn-cs"/>
            </a:endParaRPr>
          </a:p>
        </p:txBody>
      </p:sp>
      <p:sp>
        <p:nvSpPr>
          <p:cNvPr id="67" name="Rettangolo 66">
            <a:extLst>
              <a:ext uri="{FF2B5EF4-FFF2-40B4-BE49-F238E27FC236}">
                <a16:creationId xmlns:a16="http://schemas.microsoft.com/office/drawing/2014/main" id="{BD819326-7678-60DE-8FAF-0DA9FEA25B9D}"/>
              </a:ext>
            </a:extLst>
          </p:cNvPr>
          <p:cNvSpPr/>
          <p:nvPr/>
        </p:nvSpPr>
        <p:spPr>
          <a:xfrm>
            <a:off x="1742097" y="3742325"/>
            <a:ext cx="4290802" cy="478642"/>
          </a:xfrm>
          <a:prstGeom prst="rect">
            <a:avLst/>
          </a:prstGeom>
          <a:noFill/>
          <a:ln w="28575">
            <a:solidFill>
              <a:srgbClr val="D509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FFFFFF"/>
              </a:solidFill>
              <a:effectLst/>
              <a:uLnTx/>
              <a:uFillTx/>
              <a:latin typeface="Calibri"/>
              <a:ea typeface="+mn-ea"/>
              <a:cs typeface="+mn-cs"/>
            </a:endParaRPr>
          </a:p>
        </p:txBody>
      </p:sp>
      <p:sp>
        <p:nvSpPr>
          <p:cNvPr id="69" name="Rettangolo 68">
            <a:extLst>
              <a:ext uri="{FF2B5EF4-FFF2-40B4-BE49-F238E27FC236}">
                <a16:creationId xmlns:a16="http://schemas.microsoft.com/office/drawing/2014/main" id="{0A6416A2-51AB-1D71-5906-9BFF4B6CDCD6}"/>
              </a:ext>
            </a:extLst>
          </p:cNvPr>
          <p:cNvSpPr/>
          <p:nvPr/>
        </p:nvSpPr>
        <p:spPr>
          <a:xfrm>
            <a:off x="1742097" y="4289722"/>
            <a:ext cx="4290802" cy="125919"/>
          </a:xfrm>
          <a:prstGeom prst="rect">
            <a:avLst/>
          </a:prstGeom>
          <a:noFill/>
          <a:ln w="28575">
            <a:solidFill>
              <a:srgbClr val="D509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FFFFFF"/>
              </a:solidFill>
              <a:effectLst/>
              <a:uLnTx/>
              <a:uFillTx/>
              <a:latin typeface="Calibri"/>
              <a:ea typeface="+mn-ea"/>
              <a:cs typeface="+mn-cs"/>
            </a:endParaRPr>
          </a:p>
        </p:txBody>
      </p:sp>
      <p:sp>
        <p:nvSpPr>
          <p:cNvPr id="73" name="CasellaDiTesto 72">
            <a:extLst>
              <a:ext uri="{FF2B5EF4-FFF2-40B4-BE49-F238E27FC236}">
                <a16:creationId xmlns:a16="http://schemas.microsoft.com/office/drawing/2014/main" id="{8D0280BB-0E22-B0D0-D6DD-911B7095A96A}"/>
              </a:ext>
            </a:extLst>
          </p:cNvPr>
          <p:cNvSpPr txBox="1"/>
          <p:nvPr/>
        </p:nvSpPr>
        <p:spPr>
          <a:xfrm>
            <a:off x="1372227" y="1805935"/>
            <a:ext cx="7296313" cy="369332"/>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1" u="none" strike="noStrike" kern="1200" cap="none" spc="0" normalizeH="0" baseline="0" noProof="0" dirty="0">
                <a:ln>
                  <a:noFill/>
                </a:ln>
                <a:solidFill>
                  <a:srgbClr val="143471"/>
                </a:solidFill>
                <a:effectLst/>
                <a:uLnTx/>
                <a:uFillTx/>
                <a:latin typeface="Calibri"/>
                <a:ea typeface="+mn-ea"/>
                <a:cs typeface="+mn-cs"/>
              </a:rPr>
              <a:t>VIDEO</a:t>
            </a:r>
          </a:p>
        </p:txBody>
      </p:sp>
      <p:pic>
        <p:nvPicPr>
          <p:cNvPr id="8" name="Immagine 7">
            <a:extLst>
              <a:ext uri="{FF2B5EF4-FFF2-40B4-BE49-F238E27FC236}">
                <a16:creationId xmlns:a16="http://schemas.microsoft.com/office/drawing/2014/main" id="{72C0D8D8-92B8-2D80-1508-F1A64A06AEED}"/>
              </a:ext>
            </a:extLst>
          </p:cNvPr>
          <p:cNvPicPr>
            <a:picLocks noChangeAspect="1"/>
          </p:cNvPicPr>
          <p:nvPr/>
        </p:nvPicPr>
        <p:blipFill>
          <a:blip r:embed="rId7"/>
          <a:stretch>
            <a:fillRect/>
          </a:stretch>
        </p:blipFill>
        <p:spPr>
          <a:xfrm>
            <a:off x="1415509" y="2133172"/>
            <a:ext cx="6805250" cy="3008219"/>
          </a:xfrm>
          <a:prstGeom prst="rect">
            <a:avLst/>
          </a:prstGeom>
          <a:solidFill>
            <a:srgbClr val="FFFFFF"/>
          </a:solidFill>
        </p:spPr>
      </p:pic>
      <p:sp>
        <p:nvSpPr>
          <p:cNvPr id="9" name="Rettangolo 8">
            <a:extLst>
              <a:ext uri="{FF2B5EF4-FFF2-40B4-BE49-F238E27FC236}">
                <a16:creationId xmlns:a16="http://schemas.microsoft.com/office/drawing/2014/main" id="{06AA6D2A-56B5-7321-C15A-FB71E9A39EFE}"/>
              </a:ext>
            </a:extLst>
          </p:cNvPr>
          <p:cNvSpPr/>
          <p:nvPr/>
        </p:nvSpPr>
        <p:spPr>
          <a:xfrm>
            <a:off x="8116899" y="2083539"/>
            <a:ext cx="3660249" cy="30499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FFFFFF"/>
              </a:solidFill>
              <a:effectLst/>
              <a:uLnTx/>
              <a:uFillTx/>
              <a:latin typeface="Calibri"/>
              <a:ea typeface="+mn-ea"/>
              <a:cs typeface="+mn-cs"/>
            </a:endParaRPr>
          </a:p>
        </p:txBody>
      </p:sp>
      <p:cxnSp>
        <p:nvCxnSpPr>
          <p:cNvPr id="56" name="Connettore 2 55">
            <a:extLst>
              <a:ext uri="{FF2B5EF4-FFF2-40B4-BE49-F238E27FC236}">
                <a16:creationId xmlns:a16="http://schemas.microsoft.com/office/drawing/2014/main" id="{05284CFD-83F1-C41C-6928-EA307EEFF4DA}"/>
              </a:ext>
            </a:extLst>
          </p:cNvPr>
          <p:cNvCxnSpPr>
            <a:cxnSpLocks/>
          </p:cNvCxnSpPr>
          <p:nvPr/>
        </p:nvCxnSpPr>
        <p:spPr>
          <a:xfrm>
            <a:off x="6261396" y="2394895"/>
            <a:ext cx="851563" cy="8468"/>
          </a:xfrm>
          <a:prstGeom prst="straightConnector1">
            <a:avLst/>
          </a:prstGeom>
          <a:ln w="19050">
            <a:solidFill>
              <a:srgbClr val="D50960"/>
            </a:solidFill>
            <a:tailEnd type="triangle"/>
          </a:ln>
        </p:spPr>
        <p:style>
          <a:lnRef idx="1">
            <a:schemeClr val="accent1"/>
          </a:lnRef>
          <a:fillRef idx="0">
            <a:schemeClr val="accent1"/>
          </a:fillRef>
          <a:effectRef idx="0">
            <a:schemeClr val="accent1"/>
          </a:effectRef>
          <a:fontRef idx="minor">
            <a:schemeClr val="tx1"/>
          </a:fontRef>
        </p:style>
      </p:cxnSp>
      <p:sp>
        <p:nvSpPr>
          <p:cNvPr id="21" name="CasellaDiTesto 20">
            <a:extLst>
              <a:ext uri="{FF2B5EF4-FFF2-40B4-BE49-F238E27FC236}">
                <a16:creationId xmlns:a16="http://schemas.microsoft.com/office/drawing/2014/main" id="{DF1CF65D-BEB6-8F70-6AAB-896BBF9EBD41}"/>
              </a:ext>
            </a:extLst>
          </p:cNvPr>
          <p:cNvSpPr txBox="1"/>
          <p:nvPr/>
        </p:nvSpPr>
        <p:spPr>
          <a:xfrm>
            <a:off x="7162044" y="2213515"/>
            <a:ext cx="1764564" cy="276999"/>
          </a:xfrm>
          <a:prstGeom prst="rect">
            <a:avLst/>
          </a:prstGeom>
          <a:solidFill>
            <a:schemeClr val="accent3">
              <a:lumMod val="40000"/>
              <a:lumOff val="60000"/>
            </a:schemeClr>
          </a:solidFill>
          <a:ln>
            <a:noFill/>
          </a:ln>
        </p:spPr>
        <p:txBody>
          <a:bodyPr wrap="square" rtlCol="0">
            <a:spAutoFit/>
          </a:bodyPr>
          <a:lstStyle>
            <a:defPPr>
              <a:defRPr lang="it-IT"/>
            </a:defPPr>
            <a:lvl1pPr algn="ctr">
              <a:defRPr sz="1200">
                <a:solidFill>
                  <a:srgbClr val="D50960"/>
                </a:solidFill>
              </a:defRPr>
            </a:lvl1pPr>
          </a:lstStyle>
          <a:p>
            <a:r>
              <a:rPr lang="it-IT" dirty="0"/>
              <a:t>CALSSIFICAZIONE – E-S-G</a:t>
            </a:r>
          </a:p>
        </p:txBody>
      </p:sp>
      <p:sp>
        <p:nvSpPr>
          <p:cNvPr id="24" name="Rettangolo 23">
            <a:extLst>
              <a:ext uri="{FF2B5EF4-FFF2-40B4-BE49-F238E27FC236}">
                <a16:creationId xmlns:a16="http://schemas.microsoft.com/office/drawing/2014/main" id="{E5F4EFDC-8452-AB71-73B5-F55403869704}"/>
              </a:ext>
            </a:extLst>
          </p:cNvPr>
          <p:cNvSpPr/>
          <p:nvPr/>
        </p:nvSpPr>
        <p:spPr>
          <a:xfrm>
            <a:off x="4366460" y="2323984"/>
            <a:ext cx="1145909" cy="1748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FFFFFF"/>
              </a:solidFill>
              <a:effectLst/>
              <a:uLnTx/>
              <a:uFillTx/>
              <a:latin typeface="Calibri"/>
              <a:ea typeface="+mn-ea"/>
              <a:cs typeface="+mn-cs"/>
            </a:endParaRPr>
          </a:p>
        </p:txBody>
      </p:sp>
      <p:sp>
        <p:nvSpPr>
          <p:cNvPr id="26" name="Rettangolo 25">
            <a:extLst>
              <a:ext uri="{FF2B5EF4-FFF2-40B4-BE49-F238E27FC236}">
                <a16:creationId xmlns:a16="http://schemas.microsoft.com/office/drawing/2014/main" id="{12E2C3B0-763A-48BB-88FF-9597795435A1}"/>
              </a:ext>
            </a:extLst>
          </p:cNvPr>
          <p:cNvSpPr/>
          <p:nvPr/>
        </p:nvSpPr>
        <p:spPr>
          <a:xfrm>
            <a:off x="4350958" y="2248425"/>
            <a:ext cx="1884935" cy="342687"/>
          </a:xfrm>
          <a:prstGeom prst="rect">
            <a:avLst/>
          </a:prstGeom>
          <a:solidFill>
            <a:srgbClr val="FFFFFF"/>
          </a:solidFill>
          <a:ln w="19050">
            <a:solidFill>
              <a:srgbClr val="D509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FFFFFF"/>
              </a:solidFill>
              <a:effectLst/>
              <a:uLnTx/>
              <a:uFillTx/>
              <a:latin typeface="Calibri"/>
              <a:ea typeface="+mn-ea"/>
              <a:cs typeface="+mn-cs"/>
            </a:endParaRPr>
          </a:p>
        </p:txBody>
      </p:sp>
      <p:cxnSp>
        <p:nvCxnSpPr>
          <p:cNvPr id="30" name="Connettore 2 29">
            <a:extLst>
              <a:ext uri="{FF2B5EF4-FFF2-40B4-BE49-F238E27FC236}">
                <a16:creationId xmlns:a16="http://schemas.microsoft.com/office/drawing/2014/main" id="{93F25DF0-91FB-CDDF-6C95-0987F0820933}"/>
              </a:ext>
            </a:extLst>
          </p:cNvPr>
          <p:cNvCxnSpPr>
            <a:cxnSpLocks/>
          </p:cNvCxnSpPr>
          <p:nvPr/>
        </p:nvCxnSpPr>
        <p:spPr>
          <a:xfrm>
            <a:off x="8165456" y="2723860"/>
            <a:ext cx="554656" cy="0"/>
          </a:xfrm>
          <a:prstGeom prst="straightConnector1">
            <a:avLst/>
          </a:prstGeom>
          <a:ln w="19050">
            <a:solidFill>
              <a:srgbClr val="D50960"/>
            </a:solidFill>
            <a:tailEnd type="triangle"/>
          </a:ln>
        </p:spPr>
        <p:style>
          <a:lnRef idx="1">
            <a:schemeClr val="accent1"/>
          </a:lnRef>
          <a:fillRef idx="0">
            <a:schemeClr val="accent1"/>
          </a:fillRef>
          <a:effectRef idx="0">
            <a:schemeClr val="accent1"/>
          </a:effectRef>
          <a:fontRef idx="minor">
            <a:schemeClr val="tx1"/>
          </a:fontRef>
        </p:style>
      </p:cxnSp>
      <p:sp>
        <p:nvSpPr>
          <p:cNvPr id="31" name="CasellaDiTesto 30">
            <a:extLst>
              <a:ext uri="{FF2B5EF4-FFF2-40B4-BE49-F238E27FC236}">
                <a16:creationId xmlns:a16="http://schemas.microsoft.com/office/drawing/2014/main" id="{D085F5F6-8355-1B93-494A-6DB884228753}"/>
              </a:ext>
            </a:extLst>
          </p:cNvPr>
          <p:cNvSpPr txBox="1"/>
          <p:nvPr/>
        </p:nvSpPr>
        <p:spPr>
          <a:xfrm>
            <a:off x="8731337" y="2608029"/>
            <a:ext cx="1134604" cy="276999"/>
          </a:xfrm>
          <a:prstGeom prst="rect">
            <a:avLst/>
          </a:prstGeom>
          <a:solidFill>
            <a:schemeClr val="accent3">
              <a:lumMod val="40000"/>
              <a:lumOff val="60000"/>
            </a:schemeClr>
          </a:solidFill>
          <a:ln>
            <a:noFill/>
          </a:ln>
        </p:spPr>
        <p:txBody>
          <a:bodyPr wrap="square" rtlCol="0">
            <a:spAutoFit/>
          </a:bodyPr>
          <a:lstStyle>
            <a:defPPr>
              <a:defRPr lang="it-IT"/>
            </a:defPPr>
            <a:lvl1pPr algn="ctr">
              <a:defRPr sz="1200">
                <a:solidFill>
                  <a:srgbClr val="D50960"/>
                </a:solidFill>
              </a:defRPr>
            </a:lvl1pPr>
          </a:lstStyle>
          <a:p>
            <a:r>
              <a:rPr lang="it-IT" dirty="0"/>
              <a:t>TITOLO</a:t>
            </a:r>
          </a:p>
        </p:txBody>
      </p:sp>
      <p:sp>
        <p:nvSpPr>
          <p:cNvPr id="32" name="Rettangolo 31">
            <a:extLst>
              <a:ext uri="{FF2B5EF4-FFF2-40B4-BE49-F238E27FC236}">
                <a16:creationId xmlns:a16="http://schemas.microsoft.com/office/drawing/2014/main" id="{6051D09C-9E40-8C23-D723-C5F83121B7C2}"/>
              </a:ext>
            </a:extLst>
          </p:cNvPr>
          <p:cNvSpPr/>
          <p:nvPr/>
        </p:nvSpPr>
        <p:spPr>
          <a:xfrm>
            <a:off x="4347285" y="2591047"/>
            <a:ext cx="3819632" cy="309789"/>
          </a:xfrm>
          <a:prstGeom prst="rect">
            <a:avLst/>
          </a:prstGeom>
          <a:noFill/>
          <a:ln w="19050">
            <a:solidFill>
              <a:srgbClr val="D509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FFFFFF"/>
              </a:solidFill>
              <a:effectLst/>
              <a:uLnTx/>
              <a:uFillTx/>
              <a:latin typeface="Calibri"/>
              <a:ea typeface="+mn-ea"/>
              <a:cs typeface="+mn-cs"/>
            </a:endParaRPr>
          </a:p>
        </p:txBody>
      </p:sp>
      <p:sp>
        <p:nvSpPr>
          <p:cNvPr id="34" name="Rettangolo 33">
            <a:extLst>
              <a:ext uri="{FF2B5EF4-FFF2-40B4-BE49-F238E27FC236}">
                <a16:creationId xmlns:a16="http://schemas.microsoft.com/office/drawing/2014/main" id="{CC1E539F-F22B-CFBC-7B22-BAF88805DED2}"/>
              </a:ext>
            </a:extLst>
          </p:cNvPr>
          <p:cNvSpPr/>
          <p:nvPr/>
        </p:nvSpPr>
        <p:spPr>
          <a:xfrm>
            <a:off x="1917298" y="3805542"/>
            <a:ext cx="1069927" cy="1819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FFFFFF"/>
              </a:solidFill>
              <a:effectLst/>
              <a:uLnTx/>
              <a:uFillTx/>
              <a:latin typeface="Calibri"/>
              <a:ea typeface="+mn-ea"/>
              <a:cs typeface="+mn-cs"/>
            </a:endParaRPr>
          </a:p>
        </p:txBody>
      </p:sp>
      <p:cxnSp>
        <p:nvCxnSpPr>
          <p:cNvPr id="35" name="Connettore 2 34">
            <a:extLst>
              <a:ext uri="{FF2B5EF4-FFF2-40B4-BE49-F238E27FC236}">
                <a16:creationId xmlns:a16="http://schemas.microsoft.com/office/drawing/2014/main" id="{8624D549-2BD2-0453-B8C7-863A55EB122E}"/>
              </a:ext>
            </a:extLst>
          </p:cNvPr>
          <p:cNvCxnSpPr>
            <a:cxnSpLocks/>
          </p:cNvCxnSpPr>
          <p:nvPr/>
        </p:nvCxnSpPr>
        <p:spPr>
          <a:xfrm>
            <a:off x="8156683" y="3141825"/>
            <a:ext cx="554656" cy="5735"/>
          </a:xfrm>
          <a:prstGeom prst="straightConnector1">
            <a:avLst/>
          </a:prstGeom>
          <a:ln w="19050">
            <a:solidFill>
              <a:srgbClr val="D50960"/>
            </a:solidFill>
            <a:tailEnd type="triangle"/>
          </a:ln>
        </p:spPr>
        <p:style>
          <a:lnRef idx="1">
            <a:schemeClr val="accent1"/>
          </a:lnRef>
          <a:fillRef idx="0">
            <a:schemeClr val="accent1"/>
          </a:fillRef>
          <a:effectRef idx="0">
            <a:schemeClr val="accent1"/>
          </a:effectRef>
          <a:fontRef idx="minor">
            <a:schemeClr val="tx1"/>
          </a:fontRef>
        </p:style>
      </p:cxnSp>
      <p:sp>
        <p:nvSpPr>
          <p:cNvPr id="36" name="CasellaDiTesto 35">
            <a:extLst>
              <a:ext uri="{FF2B5EF4-FFF2-40B4-BE49-F238E27FC236}">
                <a16:creationId xmlns:a16="http://schemas.microsoft.com/office/drawing/2014/main" id="{B5C79E51-1B67-2DE1-3636-4439A90B4E94}"/>
              </a:ext>
            </a:extLst>
          </p:cNvPr>
          <p:cNvSpPr txBox="1"/>
          <p:nvPr/>
        </p:nvSpPr>
        <p:spPr>
          <a:xfrm>
            <a:off x="8713920" y="3009958"/>
            <a:ext cx="1134604" cy="276999"/>
          </a:xfrm>
          <a:prstGeom prst="rect">
            <a:avLst/>
          </a:prstGeom>
          <a:solidFill>
            <a:schemeClr val="accent3">
              <a:lumMod val="40000"/>
              <a:lumOff val="60000"/>
            </a:schemeClr>
          </a:solidFill>
          <a:ln>
            <a:noFill/>
          </a:ln>
        </p:spPr>
        <p:txBody>
          <a:bodyPr wrap="square" rtlCol="0">
            <a:spAutoFit/>
          </a:bodyPr>
          <a:lstStyle>
            <a:defPPr>
              <a:defRPr lang="it-IT"/>
            </a:defPPr>
            <a:lvl1pPr algn="ctr">
              <a:defRPr sz="1200">
                <a:solidFill>
                  <a:srgbClr val="D50960"/>
                </a:solidFill>
              </a:defRPr>
            </a:lvl1pPr>
          </a:lstStyle>
          <a:p>
            <a:r>
              <a:rPr lang="it-IT" dirty="0"/>
              <a:t>ABSTRACT</a:t>
            </a:r>
          </a:p>
        </p:txBody>
      </p:sp>
      <p:sp>
        <p:nvSpPr>
          <p:cNvPr id="37" name="Rettangolo 36">
            <a:extLst>
              <a:ext uri="{FF2B5EF4-FFF2-40B4-BE49-F238E27FC236}">
                <a16:creationId xmlns:a16="http://schemas.microsoft.com/office/drawing/2014/main" id="{18F2F660-F055-43C2-DD7A-D1C48F88470B}"/>
              </a:ext>
            </a:extLst>
          </p:cNvPr>
          <p:cNvSpPr/>
          <p:nvPr/>
        </p:nvSpPr>
        <p:spPr>
          <a:xfrm>
            <a:off x="4347285" y="2944591"/>
            <a:ext cx="3819632" cy="372956"/>
          </a:xfrm>
          <a:prstGeom prst="rect">
            <a:avLst/>
          </a:prstGeom>
          <a:noFill/>
          <a:ln w="19050">
            <a:solidFill>
              <a:srgbClr val="D509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FFFFFF"/>
              </a:solidFill>
              <a:effectLst/>
              <a:uLnTx/>
              <a:uFillTx/>
              <a:latin typeface="Calibri"/>
              <a:ea typeface="+mn-ea"/>
              <a:cs typeface="+mn-cs"/>
            </a:endParaRPr>
          </a:p>
        </p:txBody>
      </p:sp>
      <p:sp>
        <p:nvSpPr>
          <p:cNvPr id="38" name="Rettangolo 37">
            <a:extLst>
              <a:ext uri="{FF2B5EF4-FFF2-40B4-BE49-F238E27FC236}">
                <a16:creationId xmlns:a16="http://schemas.microsoft.com/office/drawing/2014/main" id="{E136C4D1-8DE9-0C3D-A34B-985DC1B46C87}"/>
              </a:ext>
            </a:extLst>
          </p:cNvPr>
          <p:cNvSpPr/>
          <p:nvPr/>
        </p:nvSpPr>
        <p:spPr>
          <a:xfrm>
            <a:off x="4347285" y="3363284"/>
            <a:ext cx="3811968" cy="117270"/>
          </a:xfrm>
          <a:prstGeom prst="rect">
            <a:avLst/>
          </a:prstGeom>
          <a:noFill/>
          <a:ln w="19050">
            <a:solidFill>
              <a:srgbClr val="D509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FFFFFF"/>
              </a:solidFill>
              <a:effectLst/>
              <a:uLnTx/>
              <a:uFillTx/>
              <a:latin typeface="Calibri"/>
              <a:ea typeface="+mn-ea"/>
              <a:cs typeface="+mn-cs"/>
            </a:endParaRPr>
          </a:p>
        </p:txBody>
      </p:sp>
      <p:cxnSp>
        <p:nvCxnSpPr>
          <p:cNvPr id="48" name="Connettore 2 47">
            <a:extLst>
              <a:ext uri="{FF2B5EF4-FFF2-40B4-BE49-F238E27FC236}">
                <a16:creationId xmlns:a16="http://schemas.microsoft.com/office/drawing/2014/main" id="{9A3210F6-DCEB-13FB-6DA0-407BCC9DB929}"/>
              </a:ext>
            </a:extLst>
          </p:cNvPr>
          <p:cNvCxnSpPr>
            <a:cxnSpLocks/>
          </p:cNvCxnSpPr>
          <p:nvPr/>
        </p:nvCxnSpPr>
        <p:spPr>
          <a:xfrm>
            <a:off x="8148767" y="3438305"/>
            <a:ext cx="519773" cy="1280"/>
          </a:xfrm>
          <a:prstGeom prst="straightConnector1">
            <a:avLst/>
          </a:prstGeom>
          <a:ln w="19050">
            <a:solidFill>
              <a:srgbClr val="D50960"/>
            </a:solidFill>
            <a:tailEnd type="triangle"/>
          </a:ln>
        </p:spPr>
        <p:style>
          <a:lnRef idx="1">
            <a:schemeClr val="accent1"/>
          </a:lnRef>
          <a:fillRef idx="0">
            <a:schemeClr val="accent1"/>
          </a:fillRef>
          <a:effectRef idx="0">
            <a:schemeClr val="accent1"/>
          </a:effectRef>
          <a:fontRef idx="minor">
            <a:schemeClr val="tx1"/>
          </a:fontRef>
        </p:style>
      </p:cxnSp>
      <p:sp>
        <p:nvSpPr>
          <p:cNvPr id="49" name="CasellaDiTesto 48">
            <a:extLst>
              <a:ext uri="{FF2B5EF4-FFF2-40B4-BE49-F238E27FC236}">
                <a16:creationId xmlns:a16="http://schemas.microsoft.com/office/drawing/2014/main" id="{E67D8111-51FE-8019-4066-F4BC5EE91B6C}"/>
              </a:ext>
            </a:extLst>
          </p:cNvPr>
          <p:cNvSpPr txBox="1"/>
          <p:nvPr/>
        </p:nvSpPr>
        <p:spPr>
          <a:xfrm>
            <a:off x="8714025" y="3356794"/>
            <a:ext cx="1134499" cy="461665"/>
          </a:xfrm>
          <a:prstGeom prst="rect">
            <a:avLst/>
          </a:prstGeom>
          <a:solidFill>
            <a:schemeClr val="accent3">
              <a:lumMod val="40000"/>
              <a:lumOff val="60000"/>
            </a:schemeClr>
          </a:solidFill>
          <a:ln>
            <a:noFill/>
          </a:ln>
        </p:spPr>
        <p:txBody>
          <a:bodyPr wrap="square" rtlCol="0">
            <a:spAutoFit/>
          </a:bodyPr>
          <a:lstStyle>
            <a:defPPr>
              <a:defRPr lang="it-IT"/>
            </a:defPPr>
            <a:lvl1pPr algn="ctr">
              <a:defRPr sz="1200">
                <a:solidFill>
                  <a:srgbClr val="D50960"/>
                </a:solidFill>
              </a:defRPr>
            </a:lvl1pPr>
          </a:lstStyle>
          <a:p>
            <a:r>
              <a:rPr lang="it-IT" dirty="0"/>
              <a:t>AUTORE - QUALIFICA</a:t>
            </a:r>
          </a:p>
        </p:txBody>
      </p:sp>
      <p:sp>
        <p:nvSpPr>
          <p:cNvPr id="51" name="Rettangolo 50">
            <a:extLst>
              <a:ext uri="{FF2B5EF4-FFF2-40B4-BE49-F238E27FC236}">
                <a16:creationId xmlns:a16="http://schemas.microsoft.com/office/drawing/2014/main" id="{D3DD7C1E-583D-14B0-10F9-F27F6AA9DDCF}"/>
              </a:ext>
            </a:extLst>
          </p:cNvPr>
          <p:cNvSpPr/>
          <p:nvPr/>
        </p:nvSpPr>
        <p:spPr>
          <a:xfrm>
            <a:off x="1903617" y="3954882"/>
            <a:ext cx="6408451" cy="1156895"/>
          </a:xfrm>
          <a:prstGeom prst="rect">
            <a:avLst/>
          </a:prstGeom>
          <a:noFill/>
          <a:ln w="19050">
            <a:solidFill>
              <a:srgbClr val="D509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FFFFFF"/>
              </a:solidFill>
              <a:effectLst/>
              <a:uLnTx/>
              <a:uFillTx/>
              <a:latin typeface="Calibri"/>
              <a:ea typeface="+mn-ea"/>
              <a:cs typeface="+mn-cs"/>
            </a:endParaRPr>
          </a:p>
        </p:txBody>
      </p:sp>
      <p:cxnSp>
        <p:nvCxnSpPr>
          <p:cNvPr id="55" name="Connettore 2 54">
            <a:extLst>
              <a:ext uri="{FF2B5EF4-FFF2-40B4-BE49-F238E27FC236}">
                <a16:creationId xmlns:a16="http://schemas.microsoft.com/office/drawing/2014/main" id="{48B2182B-EF69-44BA-1D2B-B099F76E001E}"/>
              </a:ext>
            </a:extLst>
          </p:cNvPr>
          <p:cNvCxnSpPr>
            <a:cxnSpLocks/>
          </p:cNvCxnSpPr>
          <p:nvPr/>
        </p:nvCxnSpPr>
        <p:spPr>
          <a:xfrm>
            <a:off x="8351387" y="4512471"/>
            <a:ext cx="420952" cy="0"/>
          </a:xfrm>
          <a:prstGeom prst="straightConnector1">
            <a:avLst/>
          </a:prstGeom>
          <a:ln w="19050">
            <a:solidFill>
              <a:srgbClr val="D50960"/>
            </a:solidFill>
            <a:tailEnd type="triangle"/>
          </a:ln>
        </p:spPr>
        <p:style>
          <a:lnRef idx="1">
            <a:schemeClr val="accent1"/>
          </a:lnRef>
          <a:fillRef idx="0">
            <a:schemeClr val="accent1"/>
          </a:fillRef>
          <a:effectRef idx="0">
            <a:schemeClr val="accent1"/>
          </a:effectRef>
          <a:fontRef idx="minor">
            <a:schemeClr val="tx1"/>
          </a:fontRef>
        </p:style>
      </p:cxnSp>
      <p:sp>
        <p:nvSpPr>
          <p:cNvPr id="57" name="CasellaDiTesto 56">
            <a:extLst>
              <a:ext uri="{FF2B5EF4-FFF2-40B4-BE49-F238E27FC236}">
                <a16:creationId xmlns:a16="http://schemas.microsoft.com/office/drawing/2014/main" id="{D1E4FBC1-E37C-27A8-A172-C477B1255E4C}"/>
              </a:ext>
            </a:extLst>
          </p:cNvPr>
          <p:cNvSpPr txBox="1"/>
          <p:nvPr/>
        </p:nvSpPr>
        <p:spPr>
          <a:xfrm>
            <a:off x="8802924" y="4367749"/>
            <a:ext cx="1002515" cy="276999"/>
          </a:xfrm>
          <a:prstGeom prst="rect">
            <a:avLst/>
          </a:prstGeom>
          <a:solidFill>
            <a:schemeClr val="accent3">
              <a:lumMod val="40000"/>
              <a:lumOff val="60000"/>
            </a:schemeClr>
          </a:solidFill>
          <a:ln>
            <a:noFill/>
          </a:ln>
        </p:spPr>
        <p:txBody>
          <a:bodyPr wrap="square" rtlCol="0">
            <a:spAutoFit/>
          </a:bodyPr>
          <a:lstStyle>
            <a:defPPr>
              <a:defRPr lang="it-IT"/>
            </a:defPPr>
            <a:lvl1pPr algn="ctr">
              <a:defRPr sz="1200">
                <a:solidFill>
                  <a:srgbClr val="D50960"/>
                </a:solidFill>
              </a:defRPr>
            </a:lvl1pPr>
          </a:lstStyle>
          <a:p>
            <a:r>
              <a:rPr lang="it-IT" dirty="0"/>
              <a:t>TESTO</a:t>
            </a:r>
          </a:p>
        </p:txBody>
      </p:sp>
      <p:sp>
        <p:nvSpPr>
          <p:cNvPr id="61" name="Rettangolo 60">
            <a:extLst>
              <a:ext uri="{FF2B5EF4-FFF2-40B4-BE49-F238E27FC236}">
                <a16:creationId xmlns:a16="http://schemas.microsoft.com/office/drawing/2014/main" id="{DF02BC0B-9818-BA4B-56F6-FB9FBB70A66E}"/>
              </a:ext>
            </a:extLst>
          </p:cNvPr>
          <p:cNvSpPr/>
          <p:nvPr/>
        </p:nvSpPr>
        <p:spPr>
          <a:xfrm>
            <a:off x="1503117" y="3969490"/>
            <a:ext cx="284751" cy="1156895"/>
          </a:xfrm>
          <a:prstGeom prst="rect">
            <a:avLst/>
          </a:prstGeom>
          <a:noFill/>
          <a:ln w="19050">
            <a:solidFill>
              <a:srgbClr val="D509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FFFFFF"/>
              </a:solidFill>
              <a:effectLst/>
              <a:uLnTx/>
              <a:uFillTx/>
              <a:latin typeface="Calibri"/>
              <a:ea typeface="+mn-ea"/>
              <a:cs typeface="+mn-cs"/>
            </a:endParaRPr>
          </a:p>
        </p:txBody>
      </p:sp>
      <p:sp>
        <p:nvSpPr>
          <p:cNvPr id="17" name="Rettangolo 16">
            <a:extLst>
              <a:ext uri="{FF2B5EF4-FFF2-40B4-BE49-F238E27FC236}">
                <a16:creationId xmlns:a16="http://schemas.microsoft.com/office/drawing/2014/main" id="{1C061BFF-6F26-B262-B5A1-F173067E5D17}"/>
              </a:ext>
            </a:extLst>
          </p:cNvPr>
          <p:cNvSpPr/>
          <p:nvPr/>
        </p:nvSpPr>
        <p:spPr>
          <a:xfrm>
            <a:off x="4583709" y="2263266"/>
            <a:ext cx="1621926" cy="2841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008A3E"/>
              </a:buClr>
              <a:buSzPct val="110000"/>
            </a:pPr>
            <a:r>
              <a:rPr lang="it-IT" sz="1100" b="1" dirty="0">
                <a:solidFill>
                  <a:schemeClr val="accent5">
                    <a:lumMod val="65000"/>
                    <a:lumOff val="35000"/>
                  </a:schemeClr>
                </a:solidFill>
              </a:rPr>
              <a:t>ENVIRONMENTAL</a:t>
            </a:r>
          </a:p>
        </p:txBody>
      </p:sp>
      <p:sp>
        <p:nvSpPr>
          <p:cNvPr id="18" name="Rettangolo 17">
            <a:extLst>
              <a:ext uri="{FF2B5EF4-FFF2-40B4-BE49-F238E27FC236}">
                <a16:creationId xmlns:a16="http://schemas.microsoft.com/office/drawing/2014/main" id="{07241689-B4C9-CA8A-9660-FCE7C7A097D9}"/>
              </a:ext>
            </a:extLst>
          </p:cNvPr>
          <p:cNvSpPr/>
          <p:nvPr/>
        </p:nvSpPr>
        <p:spPr>
          <a:xfrm>
            <a:off x="4440256" y="2290534"/>
            <a:ext cx="357884" cy="214999"/>
          </a:xfrm>
          <a:prstGeom prst="rect">
            <a:avLst/>
          </a:prstGeom>
          <a:solidFill>
            <a:srgbClr val="00B05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i="1" dirty="0"/>
              <a:t>E</a:t>
            </a:r>
          </a:p>
        </p:txBody>
      </p:sp>
      <p:cxnSp>
        <p:nvCxnSpPr>
          <p:cNvPr id="27" name="Connettore 2 26">
            <a:extLst>
              <a:ext uri="{FF2B5EF4-FFF2-40B4-BE49-F238E27FC236}">
                <a16:creationId xmlns:a16="http://schemas.microsoft.com/office/drawing/2014/main" id="{7E88B09B-06AE-4820-A694-7CC81897691E}"/>
              </a:ext>
            </a:extLst>
          </p:cNvPr>
          <p:cNvCxnSpPr>
            <a:cxnSpLocks/>
          </p:cNvCxnSpPr>
          <p:nvPr/>
        </p:nvCxnSpPr>
        <p:spPr>
          <a:xfrm>
            <a:off x="1645492" y="5175285"/>
            <a:ext cx="0" cy="465521"/>
          </a:xfrm>
          <a:prstGeom prst="straightConnector1">
            <a:avLst/>
          </a:prstGeom>
          <a:ln w="28575">
            <a:solidFill>
              <a:srgbClr val="D50960"/>
            </a:solidFill>
            <a:tailEnd type="triangle"/>
          </a:ln>
        </p:spPr>
        <p:style>
          <a:lnRef idx="1">
            <a:schemeClr val="accent1"/>
          </a:lnRef>
          <a:fillRef idx="0">
            <a:schemeClr val="accent1"/>
          </a:fillRef>
          <a:effectRef idx="0">
            <a:schemeClr val="accent1"/>
          </a:effectRef>
          <a:fontRef idx="minor">
            <a:schemeClr val="tx1"/>
          </a:fontRef>
        </p:style>
      </p:cxnSp>
      <p:sp>
        <p:nvSpPr>
          <p:cNvPr id="28" name="CasellaDiTesto 27">
            <a:extLst>
              <a:ext uri="{FF2B5EF4-FFF2-40B4-BE49-F238E27FC236}">
                <a16:creationId xmlns:a16="http://schemas.microsoft.com/office/drawing/2014/main" id="{2CA18E64-3223-549A-DCA1-350A48BE563D}"/>
              </a:ext>
            </a:extLst>
          </p:cNvPr>
          <p:cNvSpPr txBox="1"/>
          <p:nvPr/>
        </p:nvSpPr>
        <p:spPr>
          <a:xfrm>
            <a:off x="1244600" y="5648747"/>
            <a:ext cx="1411781" cy="415498"/>
          </a:xfrm>
          <a:prstGeom prst="rect">
            <a:avLst/>
          </a:prstGeom>
          <a:solidFill>
            <a:schemeClr val="bg1">
              <a:lumMod val="85000"/>
            </a:schemeClr>
          </a:solidFill>
        </p:spPr>
        <p:txBody>
          <a:bodyPr wrap="square" rtlCol="0">
            <a:spAutoFit/>
          </a:bodyPr>
          <a:lstStyle/>
          <a:p>
            <a:pPr algn="ctr"/>
            <a:r>
              <a:rPr lang="it-IT" sz="1050" dirty="0">
                <a:solidFill>
                  <a:srgbClr val="D50960"/>
                </a:solidFill>
              </a:rPr>
              <a:t>FUNZIONALITÀ (stampa, condividi…)</a:t>
            </a:r>
          </a:p>
        </p:txBody>
      </p:sp>
      <p:sp>
        <p:nvSpPr>
          <p:cNvPr id="52" name="Rettangolo 51">
            <a:extLst>
              <a:ext uri="{FF2B5EF4-FFF2-40B4-BE49-F238E27FC236}">
                <a16:creationId xmlns:a16="http://schemas.microsoft.com/office/drawing/2014/main" id="{16D1A4B0-6D33-3712-4A74-19B225CF6A41}"/>
              </a:ext>
            </a:extLst>
          </p:cNvPr>
          <p:cNvSpPr/>
          <p:nvPr/>
        </p:nvSpPr>
        <p:spPr>
          <a:xfrm>
            <a:off x="1402956" y="1845221"/>
            <a:ext cx="800608" cy="278629"/>
          </a:xfrm>
          <a:prstGeom prst="rect">
            <a:avLst/>
          </a:prstGeom>
          <a:noFill/>
          <a:ln w="19050">
            <a:solidFill>
              <a:srgbClr val="D509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58" name="Connettore 2 57">
            <a:extLst>
              <a:ext uri="{FF2B5EF4-FFF2-40B4-BE49-F238E27FC236}">
                <a16:creationId xmlns:a16="http://schemas.microsoft.com/office/drawing/2014/main" id="{CA6F8B7F-DDD3-20D4-C9D4-830E341BD6D9}"/>
              </a:ext>
            </a:extLst>
          </p:cNvPr>
          <p:cNvCxnSpPr>
            <a:cxnSpLocks/>
          </p:cNvCxnSpPr>
          <p:nvPr/>
        </p:nvCxnSpPr>
        <p:spPr>
          <a:xfrm>
            <a:off x="2282520" y="1973041"/>
            <a:ext cx="452845" cy="0"/>
          </a:xfrm>
          <a:prstGeom prst="straightConnector1">
            <a:avLst/>
          </a:prstGeom>
          <a:ln w="28575">
            <a:solidFill>
              <a:srgbClr val="D50960"/>
            </a:solidFill>
            <a:tailEnd type="triangle"/>
          </a:ln>
        </p:spPr>
        <p:style>
          <a:lnRef idx="1">
            <a:schemeClr val="accent1"/>
          </a:lnRef>
          <a:fillRef idx="0">
            <a:schemeClr val="accent1"/>
          </a:fillRef>
          <a:effectRef idx="0">
            <a:schemeClr val="accent1"/>
          </a:effectRef>
          <a:fontRef idx="minor">
            <a:schemeClr val="tx1"/>
          </a:fontRef>
        </p:style>
      </p:cxnSp>
      <p:sp>
        <p:nvSpPr>
          <p:cNvPr id="59" name="CasellaDiTesto 58">
            <a:extLst>
              <a:ext uri="{FF2B5EF4-FFF2-40B4-BE49-F238E27FC236}">
                <a16:creationId xmlns:a16="http://schemas.microsoft.com/office/drawing/2014/main" id="{FBBF7A72-8F91-0FA1-66BD-80834CC30F35}"/>
              </a:ext>
            </a:extLst>
          </p:cNvPr>
          <p:cNvSpPr txBox="1"/>
          <p:nvPr/>
        </p:nvSpPr>
        <p:spPr>
          <a:xfrm>
            <a:off x="2811288" y="1836967"/>
            <a:ext cx="1170470" cy="276999"/>
          </a:xfrm>
          <a:prstGeom prst="rect">
            <a:avLst/>
          </a:prstGeom>
          <a:solidFill>
            <a:schemeClr val="accent3">
              <a:lumMod val="40000"/>
              <a:lumOff val="60000"/>
            </a:schemeClr>
          </a:solidFill>
        </p:spPr>
        <p:txBody>
          <a:bodyPr wrap="square" rtlCol="0">
            <a:spAutoFit/>
          </a:bodyPr>
          <a:lstStyle/>
          <a:p>
            <a:pPr algn="ctr"/>
            <a:r>
              <a:rPr lang="it-IT" sz="1200" dirty="0">
                <a:solidFill>
                  <a:srgbClr val="D50960"/>
                </a:solidFill>
              </a:rPr>
              <a:t>NOME SEZIONE</a:t>
            </a:r>
          </a:p>
        </p:txBody>
      </p:sp>
      <p:sp>
        <p:nvSpPr>
          <p:cNvPr id="2" name="CasellaDiTesto 1">
            <a:extLst>
              <a:ext uri="{FF2B5EF4-FFF2-40B4-BE49-F238E27FC236}">
                <a16:creationId xmlns:a16="http://schemas.microsoft.com/office/drawing/2014/main" id="{23593721-A2F7-C16A-AA4A-647F0F1DCECD}"/>
              </a:ext>
            </a:extLst>
          </p:cNvPr>
          <p:cNvSpPr txBox="1"/>
          <p:nvPr/>
        </p:nvSpPr>
        <p:spPr>
          <a:xfrm>
            <a:off x="87610" y="2402596"/>
            <a:ext cx="897426" cy="461665"/>
          </a:xfrm>
          <a:prstGeom prst="rect">
            <a:avLst/>
          </a:prstGeom>
          <a:solidFill>
            <a:schemeClr val="accent3">
              <a:lumMod val="40000"/>
              <a:lumOff val="60000"/>
            </a:schemeClr>
          </a:solidFill>
        </p:spPr>
        <p:txBody>
          <a:bodyPr wrap="square" rtlCol="0">
            <a:spAutoFit/>
          </a:bodyPr>
          <a:lstStyle/>
          <a:p>
            <a:pPr algn="ctr"/>
            <a:r>
              <a:rPr lang="it-IT" sz="1200" dirty="0">
                <a:solidFill>
                  <a:srgbClr val="D50960"/>
                </a:solidFill>
              </a:rPr>
              <a:t> Immagine cover video</a:t>
            </a:r>
          </a:p>
        </p:txBody>
      </p:sp>
      <p:cxnSp>
        <p:nvCxnSpPr>
          <p:cNvPr id="4" name="Connettore 2 3">
            <a:extLst>
              <a:ext uri="{FF2B5EF4-FFF2-40B4-BE49-F238E27FC236}">
                <a16:creationId xmlns:a16="http://schemas.microsoft.com/office/drawing/2014/main" id="{302C066C-8486-A14C-F5C3-A7764ADA286E}"/>
              </a:ext>
            </a:extLst>
          </p:cNvPr>
          <p:cNvCxnSpPr>
            <a:cxnSpLocks/>
          </p:cNvCxnSpPr>
          <p:nvPr/>
        </p:nvCxnSpPr>
        <p:spPr>
          <a:xfrm flipH="1">
            <a:off x="1041966" y="2645229"/>
            <a:ext cx="497497" cy="0"/>
          </a:xfrm>
          <a:prstGeom prst="straightConnector1">
            <a:avLst/>
          </a:prstGeom>
          <a:ln w="28575">
            <a:solidFill>
              <a:srgbClr val="D509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4497604"/>
      </p:ext>
    </p:extLst>
  </p:cSld>
  <p:clrMapOvr>
    <a:masterClrMapping/>
  </p:clrMapOvr>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B49D9B34-DCA5-15FD-96A2-306EC9043434}"/>
              </a:ext>
            </a:extLst>
          </p:cNvPr>
          <p:cNvPicPr>
            <a:picLocks noChangeAspect="1"/>
          </p:cNvPicPr>
          <p:nvPr/>
        </p:nvPicPr>
        <p:blipFill>
          <a:blip r:embed="rId3"/>
          <a:stretch>
            <a:fillRect/>
          </a:stretch>
        </p:blipFill>
        <p:spPr>
          <a:xfrm>
            <a:off x="2437130" y="1563722"/>
            <a:ext cx="8242300" cy="3944649"/>
          </a:xfrm>
          <a:prstGeom prst="rect">
            <a:avLst/>
          </a:prstGeom>
          <a:effectLst>
            <a:glow rad="63500">
              <a:schemeClr val="accent3">
                <a:satMod val="175000"/>
                <a:alpha val="40000"/>
              </a:schemeClr>
            </a:glow>
          </a:effectLst>
        </p:spPr>
      </p:pic>
      <p:sp>
        <p:nvSpPr>
          <p:cNvPr id="42" name="Rettangolo 41">
            <a:extLst>
              <a:ext uri="{FF2B5EF4-FFF2-40B4-BE49-F238E27FC236}">
                <a16:creationId xmlns:a16="http://schemas.microsoft.com/office/drawing/2014/main" id="{3F9F5C62-EA64-6A49-7F61-87A8D41A4841}"/>
              </a:ext>
            </a:extLst>
          </p:cNvPr>
          <p:cNvSpPr/>
          <p:nvPr/>
        </p:nvSpPr>
        <p:spPr>
          <a:xfrm>
            <a:off x="2437130" y="1552551"/>
            <a:ext cx="8242299" cy="4511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CasellaDiTesto 17">
            <a:extLst>
              <a:ext uri="{FF2B5EF4-FFF2-40B4-BE49-F238E27FC236}">
                <a16:creationId xmlns:a16="http://schemas.microsoft.com/office/drawing/2014/main" id="{EAAC5242-FC34-EE3A-D788-CDDA860BDD2C}"/>
              </a:ext>
            </a:extLst>
          </p:cNvPr>
          <p:cNvSpPr txBox="1"/>
          <p:nvPr/>
        </p:nvSpPr>
        <p:spPr>
          <a:xfrm>
            <a:off x="357619" y="2800948"/>
            <a:ext cx="1540117" cy="646331"/>
          </a:xfrm>
          <a:prstGeom prst="rect">
            <a:avLst/>
          </a:prstGeom>
          <a:solidFill>
            <a:schemeClr val="accent3">
              <a:lumMod val="40000"/>
              <a:lumOff val="60000"/>
            </a:schemeClr>
          </a:solidFill>
          <a:ln>
            <a:noFill/>
          </a:ln>
        </p:spPr>
        <p:txBody>
          <a:bodyPr wrap="square" rtlCol="0">
            <a:spAutoFit/>
          </a:bodyPr>
          <a:lstStyle>
            <a:defPPr>
              <a:defRPr lang="it-IT"/>
            </a:defPPr>
            <a:lvl1pPr algn="ctr">
              <a:defRPr sz="1200">
                <a:solidFill>
                  <a:srgbClr val="D50960"/>
                </a:solidFill>
              </a:defRPr>
            </a:lvl1pPr>
          </a:lstStyle>
          <a:p>
            <a:r>
              <a:rPr lang="it-IT" dirty="0"/>
              <a:t>LABEL CALSSIFICAZIONE </a:t>
            </a:r>
          </a:p>
          <a:p>
            <a:r>
              <a:rPr lang="it-IT" dirty="0"/>
              <a:t>– E-S-G</a:t>
            </a:r>
          </a:p>
        </p:txBody>
      </p:sp>
      <p:sp>
        <p:nvSpPr>
          <p:cNvPr id="12" name="Titolo 1">
            <a:extLst>
              <a:ext uri="{FF2B5EF4-FFF2-40B4-BE49-F238E27FC236}">
                <a16:creationId xmlns:a16="http://schemas.microsoft.com/office/drawing/2014/main" id="{16A33B9D-86F8-8490-A12C-973B07007B79}"/>
              </a:ext>
            </a:extLst>
          </p:cNvPr>
          <p:cNvSpPr>
            <a:spLocks noGrp="1"/>
          </p:cNvSpPr>
          <p:nvPr>
            <p:ph type="title"/>
          </p:nvPr>
        </p:nvSpPr>
        <p:spPr>
          <a:xfrm>
            <a:off x="255609" y="165021"/>
            <a:ext cx="9598773" cy="432355"/>
          </a:xfrm>
        </p:spPr>
        <p:txBody>
          <a:bodyPr/>
          <a:lstStyle/>
          <a:p>
            <a:r>
              <a:rPr lang="it-IT" sz="2800" dirty="0"/>
              <a:t>ESG website</a:t>
            </a:r>
          </a:p>
        </p:txBody>
      </p:sp>
      <p:sp>
        <p:nvSpPr>
          <p:cNvPr id="14" name="CasellaDiTesto 13">
            <a:extLst>
              <a:ext uri="{FF2B5EF4-FFF2-40B4-BE49-F238E27FC236}">
                <a16:creationId xmlns:a16="http://schemas.microsoft.com/office/drawing/2014/main" id="{F08DB364-7F66-F903-DA07-08700258F736}"/>
              </a:ext>
            </a:extLst>
          </p:cNvPr>
          <p:cNvSpPr txBox="1"/>
          <p:nvPr/>
        </p:nvSpPr>
        <p:spPr>
          <a:xfrm>
            <a:off x="2202875" y="197426"/>
            <a:ext cx="4355405" cy="320013"/>
          </a:xfrm>
          <a:prstGeom prst="rect">
            <a:avLst/>
          </a:prstGeom>
          <a:solidFill>
            <a:srgbClr val="D50960"/>
          </a:solidFill>
        </p:spPr>
        <p:txBody>
          <a:bodyPr vert="horz" lIns="0" tIns="0" rIns="0" bIns="0" rtlCol="0" anchor="ctr" anchorCtr="0">
            <a:noAutofit/>
          </a:bodyPr>
          <a:lstStyle>
            <a:lvl1pPr defTabSz="914377">
              <a:lnSpc>
                <a:spcPct val="90000"/>
              </a:lnSpc>
              <a:spcBef>
                <a:spcPct val="0"/>
              </a:spcBef>
              <a:buNone/>
              <a:defRPr sz="3200" b="1">
                <a:solidFill>
                  <a:schemeClr val="tx2"/>
                </a:solidFill>
                <a:ea typeface="+mj-ea"/>
                <a:cs typeface="+mj-cs"/>
              </a:defRPr>
            </a:lvl1pPr>
          </a:lstStyle>
          <a:p>
            <a:pPr algn="ctr"/>
            <a:r>
              <a:rPr lang="it-IT" sz="1600" dirty="0">
                <a:solidFill>
                  <a:schemeClr val="bg1"/>
                </a:solidFill>
              </a:rPr>
              <a:t>HOME PAGE – 2° blocco  («SEMPRE INFORMATO»)</a:t>
            </a:r>
          </a:p>
        </p:txBody>
      </p:sp>
      <p:sp>
        <p:nvSpPr>
          <p:cNvPr id="4" name="CasellaDiTesto 3">
            <a:extLst>
              <a:ext uri="{FF2B5EF4-FFF2-40B4-BE49-F238E27FC236}">
                <a16:creationId xmlns:a16="http://schemas.microsoft.com/office/drawing/2014/main" id="{709AD2E9-3778-EB3D-B55F-25DCB38BBF86}"/>
              </a:ext>
            </a:extLst>
          </p:cNvPr>
          <p:cNvSpPr txBox="1"/>
          <p:nvPr/>
        </p:nvSpPr>
        <p:spPr>
          <a:xfrm>
            <a:off x="2643176" y="2097071"/>
            <a:ext cx="6700345" cy="369332"/>
          </a:xfrm>
          <a:prstGeom prst="rect">
            <a:avLst/>
          </a:prstGeom>
          <a:solidFill>
            <a:schemeClr val="bg1"/>
          </a:solidFill>
        </p:spPr>
        <p:txBody>
          <a:bodyPr wrap="square">
            <a:spAutoFit/>
          </a:bodyPr>
          <a:lstStyle/>
          <a:p>
            <a:r>
              <a:rPr lang="it-IT" b="1" i="1" dirty="0">
                <a:solidFill>
                  <a:srgbClr val="143471"/>
                </a:solidFill>
              </a:rPr>
              <a:t>SEMPRE INFORMATO</a:t>
            </a:r>
          </a:p>
        </p:txBody>
      </p:sp>
      <p:pic>
        <p:nvPicPr>
          <p:cNvPr id="1026" name="Picture 2" descr="Che cosa sono gli ESG (Environmental, Social and Governance) ? - Fonti di  Energia Rinnovabili">
            <a:extLst>
              <a:ext uri="{FF2B5EF4-FFF2-40B4-BE49-F238E27FC236}">
                <a16:creationId xmlns:a16="http://schemas.microsoft.com/office/drawing/2014/main" id="{76C0E2B2-3F43-8574-E371-0A451F2538AA}"/>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colorTemperature colorTemp="11200"/>
                    </a14:imgEffect>
                    <a14:imgEffect>
                      <a14:saturation sat="66000"/>
                    </a14:imgEffect>
                  </a14:imgLayer>
                </a14:imgProps>
              </a:ext>
              <a:ext uri="{28A0092B-C50C-407E-A947-70E740481C1C}">
                <a14:useLocalDpi xmlns:a14="http://schemas.microsoft.com/office/drawing/2010/main" val="0"/>
              </a:ext>
            </a:extLst>
          </a:blip>
          <a:srcRect r="15910"/>
          <a:stretch/>
        </p:blipFill>
        <p:spPr bwMode="auto">
          <a:xfrm>
            <a:off x="2757628" y="2853191"/>
            <a:ext cx="3800652" cy="2521411"/>
          </a:xfrm>
          <a:prstGeom prst="rect">
            <a:avLst/>
          </a:prstGeom>
          <a:gradFill>
            <a:gsLst>
              <a:gs pos="0">
                <a:schemeClr val="accent1">
                  <a:lumMod val="5000"/>
                  <a:lumOff val="95000"/>
                  <a:alpha val="31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17" name="Rettangolo 16">
            <a:extLst>
              <a:ext uri="{FF2B5EF4-FFF2-40B4-BE49-F238E27FC236}">
                <a16:creationId xmlns:a16="http://schemas.microsoft.com/office/drawing/2014/main" id="{CA390023-5681-7FA8-9FE4-373773F49C4F}"/>
              </a:ext>
            </a:extLst>
          </p:cNvPr>
          <p:cNvSpPr/>
          <p:nvPr/>
        </p:nvSpPr>
        <p:spPr>
          <a:xfrm>
            <a:off x="5746549" y="3031531"/>
            <a:ext cx="811731" cy="2021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i="1" dirty="0"/>
              <a:t>FOCUS</a:t>
            </a:r>
          </a:p>
        </p:txBody>
      </p:sp>
      <p:sp>
        <p:nvSpPr>
          <p:cNvPr id="20" name="CasellaDiTesto 19">
            <a:extLst>
              <a:ext uri="{FF2B5EF4-FFF2-40B4-BE49-F238E27FC236}">
                <a16:creationId xmlns:a16="http://schemas.microsoft.com/office/drawing/2014/main" id="{3D902695-E653-29EE-B224-222456ABB9AE}"/>
              </a:ext>
            </a:extLst>
          </p:cNvPr>
          <p:cNvSpPr txBox="1"/>
          <p:nvPr/>
        </p:nvSpPr>
        <p:spPr>
          <a:xfrm>
            <a:off x="2818303" y="4490454"/>
            <a:ext cx="3679302" cy="769441"/>
          </a:xfrm>
          <a:prstGeom prst="rect">
            <a:avLst/>
          </a:prstGeom>
          <a:solidFill>
            <a:schemeClr val="bg1">
              <a:lumMod val="95000"/>
              <a:alpha val="73000"/>
            </a:schemeClr>
          </a:solidFill>
        </p:spPr>
        <p:txBody>
          <a:bodyPr wrap="square">
            <a:spAutoFit/>
          </a:bodyPr>
          <a:lstStyle/>
          <a:p>
            <a:r>
              <a:rPr lang="it-IT" sz="1600" b="1" dirty="0">
                <a:solidFill>
                  <a:srgbClr val="002060"/>
                </a:solidFill>
              </a:rPr>
              <a:t>La rendicontazione ESG: come impostarla</a:t>
            </a:r>
          </a:p>
          <a:p>
            <a:endParaRPr lang="it-IT" sz="1400" b="1" dirty="0">
              <a:solidFill>
                <a:srgbClr val="002060"/>
              </a:solidFill>
            </a:endParaRPr>
          </a:p>
          <a:p>
            <a:r>
              <a:rPr lang="it-IT" sz="1400" b="1" dirty="0">
                <a:solidFill>
                  <a:srgbClr val="002060"/>
                </a:solidFill>
              </a:rPr>
              <a:t>Di Marco </a:t>
            </a:r>
            <a:r>
              <a:rPr lang="it-IT" sz="1400" b="1" dirty="0" err="1">
                <a:solidFill>
                  <a:srgbClr val="002060"/>
                </a:solidFill>
              </a:rPr>
              <a:t>Peirolo</a:t>
            </a:r>
            <a:endParaRPr lang="it-IT" sz="1400" b="1" dirty="0">
              <a:solidFill>
                <a:srgbClr val="002060"/>
              </a:solidFill>
            </a:endParaRPr>
          </a:p>
        </p:txBody>
      </p:sp>
      <p:sp>
        <p:nvSpPr>
          <p:cNvPr id="21" name="Rettangolo 20">
            <a:extLst>
              <a:ext uri="{FF2B5EF4-FFF2-40B4-BE49-F238E27FC236}">
                <a16:creationId xmlns:a16="http://schemas.microsoft.com/office/drawing/2014/main" id="{7D1EBFCC-AF54-4384-7058-488A6551D7E2}"/>
              </a:ext>
            </a:extLst>
          </p:cNvPr>
          <p:cNvSpPr/>
          <p:nvPr/>
        </p:nvSpPr>
        <p:spPr>
          <a:xfrm>
            <a:off x="2841881" y="2984692"/>
            <a:ext cx="405866" cy="21499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i="1" dirty="0"/>
              <a:t>E</a:t>
            </a:r>
          </a:p>
        </p:txBody>
      </p:sp>
      <p:cxnSp>
        <p:nvCxnSpPr>
          <p:cNvPr id="45" name="Connettore 2 44">
            <a:extLst>
              <a:ext uri="{FF2B5EF4-FFF2-40B4-BE49-F238E27FC236}">
                <a16:creationId xmlns:a16="http://schemas.microsoft.com/office/drawing/2014/main" id="{A7F4806D-A8ED-9658-FC2A-5466AA7AB707}"/>
              </a:ext>
            </a:extLst>
          </p:cNvPr>
          <p:cNvCxnSpPr>
            <a:cxnSpLocks/>
          </p:cNvCxnSpPr>
          <p:nvPr/>
        </p:nvCxnSpPr>
        <p:spPr>
          <a:xfrm flipV="1">
            <a:off x="3103880" y="1344948"/>
            <a:ext cx="0" cy="730816"/>
          </a:xfrm>
          <a:prstGeom prst="straightConnector1">
            <a:avLst/>
          </a:prstGeom>
          <a:ln w="28575">
            <a:solidFill>
              <a:srgbClr val="D50960"/>
            </a:solidFill>
            <a:tailEnd type="triangle"/>
          </a:ln>
        </p:spPr>
        <p:style>
          <a:lnRef idx="1">
            <a:schemeClr val="accent1"/>
          </a:lnRef>
          <a:fillRef idx="0">
            <a:schemeClr val="accent1"/>
          </a:fillRef>
          <a:effectRef idx="0">
            <a:schemeClr val="accent1"/>
          </a:effectRef>
          <a:fontRef idx="minor">
            <a:schemeClr val="tx1"/>
          </a:fontRef>
        </p:style>
      </p:cxnSp>
      <p:sp>
        <p:nvSpPr>
          <p:cNvPr id="5" name="CasellaDiTesto 4">
            <a:extLst>
              <a:ext uri="{FF2B5EF4-FFF2-40B4-BE49-F238E27FC236}">
                <a16:creationId xmlns:a16="http://schemas.microsoft.com/office/drawing/2014/main" id="{02F1B6B5-0F3C-4BF9-0F3C-57458E08F08A}"/>
              </a:ext>
            </a:extLst>
          </p:cNvPr>
          <p:cNvSpPr txBox="1"/>
          <p:nvPr/>
        </p:nvSpPr>
        <p:spPr>
          <a:xfrm>
            <a:off x="2350614" y="799340"/>
            <a:ext cx="1513840" cy="461665"/>
          </a:xfrm>
          <a:prstGeom prst="rect">
            <a:avLst/>
          </a:prstGeom>
          <a:solidFill>
            <a:schemeClr val="accent3">
              <a:lumMod val="40000"/>
              <a:lumOff val="60000"/>
            </a:schemeClr>
          </a:solidFill>
          <a:ln>
            <a:noFill/>
          </a:ln>
        </p:spPr>
        <p:txBody>
          <a:bodyPr wrap="square" rtlCol="0">
            <a:spAutoFit/>
          </a:bodyPr>
          <a:lstStyle>
            <a:defPPr>
              <a:defRPr lang="it-IT"/>
            </a:defPPr>
            <a:lvl1pPr algn="ctr">
              <a:defRPr sz="1200">
                <a:solidFill>
                  <a:srgbClr val="D50960"/>
                </a:solidFill>
              </a:defRPr>
            </a:lvl1pPr>
          </a:lstStyle>
          <a:p>
            <a:r>
              <a:rPr lang="it-IT" dirty="0"/>
              <a:t>NOME SEZIONE + BREVE DESCRIZIONE</a:t>
            </a:r>
          </a:p>
        </p:txBody>
      </p:sp>
      <p:sp>
        <p:nvSpPr>
          <p:cNvPr id="13" name="CasellaDiTesto 12">
            <a:extLst>
              <a:ext uri="{FF2B5EF4-FFF2-40B4-BE49-F238E27FC236}">
                <a16:creationId xmlns:a16="http://schemas.microsoft.com/office/drawing/2014/main" id="{E3A4A639-D793-1131-6502-2128DA14050B}"/>
              </a:ext>
            </a:extLst>
          </p:cNvPr>
          <p:cNvSpPr txBox="1"/>
          <p:nvPr/>
        </p:nvSpPr>
        <p:spPr>
          <a:xfrm>
            <a:off x="4415178" y="802292"/>
            <a:ext cx="2082427" cy="461665"/>
          </a:xfrm>
          <a:prstGeom prst="rect">
            <a:avLst/>
          </a:prstGeom>
          <a:solidFill>
            <a:schemeClr val="accent3">
              <a:lumMod val="40000"/>
              <a:lumOff val="60000"/>
            </a:schemeClr>
          </a:solidFill>
          <a:ln>
            <a:noFill/>
          </a:ln>
        </p:spPr>
        <p:txBody>
          <a:bodyPr wrap="square" rtlCol="0">
            <a:spAutoFit/>
          </a:bodyPr>
          <a:lstStyle>
            <a:defPPr>
              <a:defRPr lang="it-IT"/>
            </a:defPPr>
            <a:lvl1pPr algn="ctr">
              <a:defRPr sz="1200">
                <a:solidFill>
                  <a:srgbClr val="D50960"/>
                </a:solidFill>
              </a:defRPr>
            </a:lvl1pPr>
          </a:lstStyle>
          <a:p>
            <a:r>
              <a:rPr lang="it-IT" dirty="0"/>
              <a:t>LABEL – che identifica la tipologia di contenuto</a:t>
            </a:r>
          </a:p>
        </p:txBody>
      </p:sp>
      <p:sp>
        <p:nvSpPr>
          <p:cNvPr id="15" name="Rettangolo 14">
            <a:extLst>
              <a:ext uri="{FF2B5EF4-FFF2-40B4-BE49-F238E27FC236}">
                <a16:creationId xmlns:a16="http://schemas.microsoft.com/office/drawing/2014/main" id="{2F2DF25C-CF08-DFF2-A155-37F433E689BC}"/>
              </a:ext>
            </a:extLst>
          </p:cNvPr>
          <p:cNvSpPr/>
          <p:nvPr/>
        </p:nvSpPr>
        <p:spPr>
          <a:xfrm>
            <a:off x="5617279" y="2893667"/>
            <a:ext cx="1067947" cy="462029"/>
          </a:xfrm>
          <a:prstGeom prst="rect">
            <a:avLst/>
          </a:prstGeom>
          <a:noFill/>
          <a:ln w="19050">
            <a:solidFill>
              <a:srgbClr val="D509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Rettangolo 15">
            <a:extLst>
              <a:ext uri="{FF2B5EF4-FFF2-40B4-BE49-F238E27FC236}">
                <a16:creationId xmlns:a16="http://schemas.microsoft.com/office/drawing/2014/main" id="{D6EDDF09-5A59-EE82-69D4-7CC5DC146E43}"/>
              </a:ext>
            </a:extLst>
          </p:cNvPr>
          <p:cNvSpPr/>
          <p:nvPr/>
        </p:nvSpPr>
        <p:spPr>
          <a:xfrm>
            <a:off x="2630682" y="2902087"/>
            <a:ext cx="854955" cy="462029"/>
          </a:xfrm>
          <a:prstGeom prst="rect">
            <a:avLst/>
          </a:prstGeom>
          <a:noFill/>
          <a:ln w="19050">
            <a:solidFill>
              <a:srgbClr val="D509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36" name="Connettore 2 35">
            <a:extLst>
              <a:ext uri="{FF2B5EF4-FFF2-40B4-BE49-F238E27FC236}">
                <a16:creationId xmlns:a16="http://schemas.microsoft.com/office/drawing/2014/main" id="{65821B92-5408-F763-2C71-601884E781AF}"/>
              </a:ext>
            </a:extLst>
          </p:cNvPr>
          <p:cNvCxnSpPr>
            <a:cxnSpLocks/>
          </p:cNvCxnSpPr>
          <p:nvPr/>
        </p:nvCxnSpPr>
        <p:spPr>
          <a:xfrm flipH="1">
            <a:off x="1992986" y="3104441"/>
            <a:ext cx="625804" cy="0"/>
          </a:xfrm>
          <a:prstGeom prst="straightConnector1">
            <a:avLst/>
          </a:prstGeom>
          <a:ln w="28575">
            <a:solidFill>
              <a:srgbClr val="D50960"/>
            </a:solidFill>
            <a:tailEnd type="triangle"/>
          </a:ln>
        </p:spPr>
        <p:style>
          <a:lnRef idx="1">
            <a:schemeClr val="accent1"/>
          </a:lnRef>
          <a:fillRef idx="0">
            <a:schemeClr val="accent1"/>
          </a:fillRef>
          <a:effectRef idx="0">
            <a:schemeClr val="accent1"/>
          </a:effectRef>
          <a:fontRef idx="minor">
            <a:schemeClr val="tx1"/>
          </a:fontRef>
        </p:style>
      </p:cxnSp>
      <p:sp>
        <p:nvSpPr>
          <p:cNvPr id="27" name="CasellaDiTesto 26">
            <a:extLst>
              <a:ext uri="{FF2B5EF4-FFF2-40B4-BE49-F238E27FC236}">
                <a16:creationId xmlns:a16="http://schemas.microsoft.com/office/drawing/2014/main" id="{9D72C7FB-EA3B-BB81-989D-B92E8E534D52}"/>
              </a:ext>
            </a:extLst>
          </p:cNvPr>
          <p:cNvSpPr txBox="1"/>
          <p:nvPr/>
        </p:nvSpPr>
        <p:spPr>
          <a:xfrm>
            <a:off x="6771497" y="620808"/>
            <a:ext cx="2474102" cy="646331"/>
          </a:xfrm>
          <a:prstGeom prst="rect">
            <a:avLst/>
          </a:prstGeom>
          <a:solidFill>
            <a:schemeClr val="accent3">
              <a:lumMod val="40000"/>
              <a:lumOff val="60000"/>
            </a:schemeClr>
          </a:solidFill>
          <a:ln>
            <a:noFill/>
          </a:ln>
        </p:spPr>
        <p:txBody>
          <a:bodyPr wrap="square" rtlCol="0">
            <a:spAutoFit/>
          </a:bodyPr>
          <a:lstStyle>
            <a:defPPr>
              <a:defRPr lang="it-IT"/>
            </a:defPPr>
            <a:lvl1pPr algn="ctr">
              <a:defRPr sz="1200">
                <a:solidFill>
                  <a:srgbClr val="D50960"/>
                </a:solidFill>
              </a:defRPr>
            </a:lvl1pPr>
          </a:lstStyle>
          <a:p>
            <a:r>
              <a:rPr lang="it-IT" dirty="0"/>
              <a:t>Ultimi 3 contenuti pubblicati (Riuso di contenuti, replicati integralmente sul sito ESG)</a:t>
            </a:r>
          </a:p>
        </p:txBody>
      </p:sp>
      <p:sp>
        <p:nvSpPr>
          <p:cNvPr id="28" name="Rettangolo 27">
            <a:extLst>
              <a:ext uri="{FF2B5EF4-FFF2-40B4-BE49-F238E27FC236}">
                <a16:creationId xmlns:a16="http://schemas.microsoft.com/office/drawing/2014/main" id="{FD639B4A-CF14-AB80-0011-C1928481FA37}"/>
              </a:ext>
            </a:extLst>
          </p:cNvPr>
          <p:cNvSpPr/>
          <p:nvPr/>
        </p:nvSpPr>
        <p:spPr>
          <a:xfrm>
            <a:off x="2630682" y="2805567"/>
            <a:ext cx="8068659" cy="2702803"/>
          </a:xfrm>
          <a:prstGeom prst="rect">
            <a:avLst/>
          </a:prstGeom>
          <a:noFill/>
          <a:ln w="19050">
            <a:solidFill>
              <a:srgbClr val="D509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35" name="Connettore 2 34">
            <a:extLst>
              <a:ext uri="{FF2B5EF4-FFF2-40B4-BE49-F238E27FC236}">
                <a16:creationId xmlns:a16="http://schemas.microsoft.com/office/drawing/2014/main" id="{9C7070E5-D4C4-8AE8-002C-8C4D847F7DDD}"/>
              </a:ext>
            </a:extLst>
          </p:cNvPr>
          <p:cNvCxnSpPr>
            <a:cxnSpLocks/>
          </p:cNvCxnSpPr>
          <p:nvPr/>
        </p:nvCxnSpPr>
        <p:spPr>
          <a:xfrm flipV="1">
            <a:off x="8451215" y="1344948"/>
            <a:ext cx="0" cy="1485633"/>
          </a:xfrm>
          <a:prstGeom prst="straightConnector1">
            <a:avLst/>
          </a:prstGeom>
          <a:ln w="28575">
            <a:solidFill>
              <a:srgbClr val="D5096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ttore 2 42">
            <a:extLst>
              <a:ext uri="{FF2B5EF4-FFF2-40B4-BE49-F238E27FC236}">
                <a16:creationId xmlns:a16="http://schemas.microsoft.com/office/drawing/2014/main" id="{C7023FA8-D453-F351-A646-8B388BABB7B5}"/>
              </a:ext>
            </a:extLst>
          </p:cNvPr>
          <p:cNvCxnSpPr>
            <a:cxnSpLocks/>
          </p:cNvCxnSpPr>
          <p:nvPr/>
        </p:nvCxnSpPr>
        <p:spPr>
          <a:xfrm flipH="1">
            <a:off x="1992986" y="1778129"/>
            <a:ext cx="432252" cy="0"/>
          </a:xfrm>
          <a:prstGeom prst="straightConnector1">
            <a:avLst/>
          </a:prstGeom>
          <a:ln w="28575">
            <a:solidFill>
              <a:srgbClr val="D50960"/>
            </a:solidFill>
            <a:tailEnd type="triangle"/>
          </a:ln>
        </p:spPr>
        <p:style>
          <a:lnRef idx="1">
            <a:schemeClr val="accent1"/>
          </a:lnRef>
          <a:fillRef idx="0">
            <a:schemeClr val="accent1"/>
          </a:fillRef>
          <a:effectRef idx="0">
            <a:schemeClr val="accent1"/>
          </a:effectRef>
          <a:fontRef idx="minor">
            <a:schemeClr val="tx1"/>
          </a:fontRef>
        </p:style>
      </p:cxnSp>
      <p:sp>
        <p:nvSpPr>
          <p:cNvPr id="22" name="Rettangolo 21">
            <a:extLst>
              <a:ext uri="{FF2B5EF4-FFF2-40B4-BE49-F238E27FC236}">
                <a16:creationId xmlns:a16="http://schemas.microsoft.com/office/drawing/2014/main" id="{230BDDAD-7685-1E7D-46B7-7ED870AFACD1}"/>
              </a:ext>
            </a:extLst>
          </p:cNvPr>
          <p:cNvSpPr/>
          <p:nvPr/>
        </p:nvSpPr>
        <p:spPr>
          <a:xfrm>
            <a:off x="357619" y="5675658"/>
            <a:ext cx="11493429" cy="58888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b="1" dirty="0">
                <a:solidFill>
                  <a:schemeClr val="tx1">
                    <a:lumMod val="75000"/>
                    <a:lumOff val="25000"/>
                  </a:schemeClr>
                </a:solidFill>
              </a:rPr>
              <a:t>*Nota : </a:t>
            </a:r>
            <a:r>
              <a:rPr lang="it-IT" sz="1200" dirty="0">
                <a:solidFill>
                  <a:schemeClr val="tx1">
                    <a:lumMod val="75000"/>
                    <a:lumOff val="25000"/>
                  </a:schemeClr>
                </a:solidFill>
              </a:rPr>
              <a:t>il sito avrà un suo BE dedicato su cui poter caricare le immagini dei contenuti, oppure erediterà contenuti ed eventuali immagini direttamente dai BE dei prodotti di provenienza? Se erediterà i contenuti direttamente da BE di provenienza, per i contenuti senza immagine è possibile prevedere un flag che permetta di trasferire documento e immagine? Come verrà gestito il ridimensionamento delle immagini man mano che i contenuti scalano?</a:t>
            </a:r>
          </a:p>
        </p:txBody>
      </p:sp>
      <p:sp>
        <p:nvSpPr>
          <p:cNvPr id="24" name="CasellaDiTesto 23">
            <a:extLst>
              <a:ext uri="{FF2B5EF4-FFF2-40B4-BE49-F238E27FC236}">
                <a16:creationId xmlns:a16="http://schemas.microsoft.com/office/drawing/2014/main" id="{A9E654F3-8988-A8CE-363C-78356619367A}"/>
              </a:ext>
            </a:extLst>
          </p:cNvPr>
          <p:cNvSpPr txBox="1"/>
          <p:nvPr/>
        </p:nvSpPr>
        <p:spPr>
          <a:xfrm>
            <a:off x="9812011" y="2461582"/>
            <a:ext cx="832955" cy="276999"/>
          </a:xfrm>
          <a:prstGeom prst="rect">
            <a:avLst/>
          </a:prstGeom>
          <a:solidFill>
            <a:schemeClr val="bg1"/>
          </a:solidFill>
        </p:spPr>
        <p:txBody>
          <a:bodyPr wrap="square" rtlCol="0">
            <a:spAutoFit/>
          </a:bodyPr>
          <a:lstStyle/>
          <a:p>
            <a:r>
              <a:rPr lang="it-IT" sz="1200" b="1" u="sng" dirty="0">
                <a:solidFill>
                  <a:srgbClr val="002060"/>
                </a:solidFill>
              </a:rPr>
              <a:t>Vedi tutti</a:t>
            </a:r>
          </a:p>
        </p:txBody>
      </p:sp>
      <p:sp>
        <p:nvSpPr>
          <p:cNvPr id="29" name="CasellaDiTesto 28">
            <a:extLst>
              <a:ext uri="{FF2B5EF4-FFF2-40B4-BE49-F238E27FC236}">
                <a16:creationId xmlns:a16="http://schemas.microsoft.com/office/drawing/2014/main" id="{E6A31B2F-D4CB-B07E-0798-E5C137238E32}"/>
              </a:ext>
            </a:extLst>
          </p:cNvPr>
          <p:cNvSpPr txBox="1"/>
          <p:nvPr/>
        </p:nvSpPr>
        <p:spPr>
          <a:xfrm>
            <a:off x="357619" y="4400904"/>
            <a:ext cx="1540117" cy="1015663"/>
          </a:xfrm>
          <a:prstGeom prst="rect">
            <a:avLst/>
          </a:prstGeom>
          <a:solidFill>
            <a:schemeClr val="accent3">
              <a:lumMod val="40000"/>
              <a:lumOff val="60000"/>
            </a:schemeClr>
          </a:solidFill>
          <a:ln>
            <a:noFill/>
          </a:ln>
        </p:spPr>
        <p:txBody>
          <a:bodyPr wrap="square" rtlCol="0">
            <a:spAutoFit/>
          </a:bodyPr>
          <a:lstStyle>
            <a:defPPr>
              <a:defRPr lang="it-IT"/>
            </a:defPPr>
            <a:lvl1pPr algn="ctr">
              <a:defRPr sz="1200">
                <a:solidFill>
                  <a:srgbClr val="D50960"/>
                </a:solidFill>
              </a:defRPr>
            </a:lvl1pPr>
          </a:lstStyle>
          <a:p>
            <a:r>
              <a:rPr lang="it-IT" dirty="0"/>
              <a:t>TITOLO +</a:t>
            </a:r>
          </a:p>
          <a:p>
            <a:r>
              <a:rPr lang="it-IT" dirty="0"/>
              <a:t>AUTORE (nome) - con fondino per creare contrasto con l’immagina)</a:t>
            </a:r>
          </a:p>
        </p:txBody>
      </p:sp>
      <p:cxnSp>
        <p:nvCxnSpPr>
          <p:cNvPr id="30" name="Connettore 2 29">
            <a:extLst>
              <a:ext uri="{FF2B5EF4-FFF2-40B4-BE49-F238E27FC236}">
                <a16:creationId xmlns:a16="http://schemas.microsoft.com/office/drawing/2014/main" id="{411C9C66-57F8-F7A3-E701-0B7B8971DEF7}"/>
              </a:ext>
            </a:extLst>
          </p:cNvPr>
          <p:cNvCxnSpPr>
            <a:cxnSpLocks/>
          </p:cNvCxnSpPr>
          <p:nvPr/>
        </p:nvCxnSpPr>
        <p:spPr>
          <a:xfrm flipH="1">
            <a:off x="1992986" y="4875175"/>
            <a:ext cx="735503" cy="0"/>
          </a:xfrm>
          <a:prstGeom prst="straightConnector1">
            <a:avLst/>
          </a:prstGeom>
          <a:ln w="28575">
            <a:solidFill>
              <a:srgbClr val="D5096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ttore 2 31">
            <a:extLst>
              <a:ext uri="{FF2B5EF4-FFF2-40B4-BE49-F238E27FC236}">
                <a16:creationId xmlns:a16="http://schemas.microsoft.com/office/drawing/2014/main" id="{9DF93E81-F962-2F40-ED70-DCB9F8B95F1D}"/>
              </a:ext>
            </a:extLst>
          </p:cNvPr>
          <p:cNvCxnSpPr>
            <a:cxnSpLocks/>
          </p:cNvCxnSpPr>
          <p:nvPr/>
        </p:nvCxnSpPr>
        <p:spPr>
          <a:xfrm flipV="1">
            <a:off x="6213040" y="1357488"/>
            <a:ext cx="0" cy="1544599"/>
          </a:xfrm>
          <a:prstGeom prst="straightConnector1">
            <a:avLst/>
          </a:prstGeom>
          <a:ln w="28575">
            <a:solidFill>
              <a:srgbClr val="D50960"/>
            </a:solidFill>
            <a:tailEnd type="triangle"/>
          </a:ln>
        </p:spPr>
        <p:style>
          <a:lnRef idx="1">
            <a:schemeClr val="accent1"/>
          </a:lnRef>
          <a:fillRef idx="0">
            <a:schemeClr val="accent1"/>
          </a:fillRef>
          <a:effectRef idx="0">
            <a:schemeClr val="accent1"/>
          </a:effectRef>
          <a:fontRef idx="minor">
            <a:schemeClr val="tx1"/>
          </a:fontRef>
        </p:style>
      </p:cxnSp>
      <p:sp>
        <p:nvSpPr>
          <p:cNvPr id="7" name="Segnaposto piè di pagina 4">
            <a:extLst>
              <a:ext uri="{FF2B5EF4-FFF2-40B4-BE49-F238E27FC236}">
                <a16:creationId xmlns:a16="http://schemas.microsoft.com/office/drawing/2014/main" id="{60525D71-3D35-086F-FD84-12B7D3C86154}"/>
              </a:ext>
            </a:extLst>
          </p:cNvPr>
          <p:cNvSpPr>
            <a:spLocks noGrp="1"/>
          </p:cNvSpPr>
          <p:nvPr>
            <p:ph type="ftr" sz="quarter" idx="11"/>
          </p:nvPr>
        </p:nvSpPr>
        <p:spPr>
          <a:xfrm>
            <a:off x="3525888" y="6356351"/>
            <a:ext cx="2400000" cy="364800"/>
          </a:xfrm>
        </p:spPr>
        <p:txBody>
          <a:bodyPr/>
          <a:lstStyle/>
          <a:p>
            <a:r>
              <a:rPr lang="it-IT" dirty="0"/>
              <a:t>ESG website – requisiti grafici</a:t>
            </a:r>
          </a:p>
        </p:txBody>
      </p:sp>
      <p:sp>
        <p:nvSpPr>
          <p:cNvPr id="8" name="Segnaposto numero diapositiva 7">
            <a:extLst>
              <a:ext uri="{FF2B5EF4-FFF2-40B4-BE49-F238E27FC236}">
                <a16:creationId xmlns:a16="http://schemas.microsoft.com/office/drawing/2014/main" id="{EDC28555-A586-1211-6608-050CF7F0B4B2}"/>
              </a:ext>
            </a:extLst>
          </p:cNvPr>
          <p:cNvSpPr>
            <a:spLocks noGrp="1"/>
          </p:cNvSpPr>
          <p:nvPr>
            <p:ph type="sldNum" sz="quarter" idx="12"/>
          </p:nvPr>
        </p:nvSpPr>
        <p:spPr/>
        <p:txBody>
          <a:bodyPr/>
          <a:lstStyle/>
          <a:p>
            <a:fld id="{A9319F9E-F2D9-FB4E-80B1-3EC196E3728B}" type="slidenum">
              <a:rPr lang="it-IT" smtClean="0"/>
              <a:pPr/>
              <a:t>7</a:t>
            </a:fld>
            <a:endParaRPr lang="it-IT" dirty="0"/>
          </a:p>
        </p:txBody>
      </p:sp>
      <p:sp>
        <p:nvSpPr>
          <p:cNvPr id="11" name="Rettangolo 10">
            <a:extLst>
              <a:ext uri="{FF2B5EF4-FFF2-40B4-BE49-F238E27FC236}">
                <a16:creationId xmlns:a16="http://schemas.microsoft.com/office/drawing/2014/main" id="{39B244A3-A1B0-A57F-7DB6-A8E5F3775E6D}"/>
              </a:ext>
            </a:extLst>
          </p:cNvPr>
          <p:cNvSpPr/>
          <p:nvPr/>
        </p:nvSpPr>
        <p:spPr>
          <a:xfrm>
            <a:off x="2622674" y="2562986"/>
            <a:ext cx="3295649" cy="19438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Rettangolo 1">
            <a:extLst>
              <a:ext uri="{FF2B5EF4-FFF2-40B4-BE49-F238E27FC236}">
                <a16:creationId xmlns:a16="http://schemas.microsoft.com/office/drawing/2014/main" id="{9E6A2A29-81F5-4648-ADEC-9C46C4120AB7}"/>
              </a:ext>
            </a:extLst>
          </p:cNvPr>
          <p:cNvSpPr/>
          <p:nvPr/>
        </p:nvSpPr>
        <p:spPr>
          <a:xfrm>
            <a:off x="2642585" y="2075764"/>
            <a:ext cx="3295931" cy="637470"/>
          </a:xfrm>
          <a:prstGeom prst="rect">
            <a:avLst/>
          </a:prstGeom>
          <a:noFill/>
          <a:ln w="19050">
            <a:solidFill>
              <a:srgbClr val="D509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CasellaDiTesto 5">
            <a:extLst>
              <a:ext uri="{FF2B5EF4-FFF2-40B4-BE49-F238E27FC236}">
                <a16:creationId xmlns:a16="http://schemas.microsoft.com/office/drawing/2014/main" id="{8A0ED77A-6254-502D-5816-3CD7DCD84C7E}"/>
              </a:ext>
            </a:extLst>
          </p:cNvPr>
          <p:cNvSpPr txBox="1"/>
          <p:nvPr/>
        </p:nvSpPr>
        <p:spPr>
          <a:xfrm>
            <a:off x="2658466" y="2398530"/>
            <a:ext cx="3259857" cy="253916"/>
          </a:xfrm>
          <a:prstGeom prst="rect">
            <a:avLst/>
          </a:prstGeom>
          <a:solidFill>
            <a:schemeClr val="bg1"/>
          </a:solidFill>
        </p:spPr>
        <p:txBody>
          <a:bodyPr wrap="square" rtlCol="0">
            <a:spAutoFit/>
          </a:bodyPr>
          <a:lstStyle/>
          <a:p>
            <a:r>
              <a:rPr lang="it-IT" sz="1050" dirty="0">
                <a:solidFill>
                  <a:schemeClr val="accent6">
                    <a:lumMod val="75000"/>
                    <a:lumOff val="25000"/>
                  </a:schemeClr>
                </a:solidFill>
              </a:rPr>
              <a:t>Resta informato sui temi ESG legati alla tua professione</a:t>
            </a:r>
          </a:p>
        </p:txBody>
      </p:sp>
      <p:sp>
        <p:nvSpPr>
          <p:cNvPr id="19" name="Rettangolo 18">
            <a:extLst>
              <a:ext uri="{FF2B5EF4-FFF2-40B4-BE49-F238E27FC236}">
                <a16:creationId xmlns:a16="http://schemas.microsoft.com/office/drawing/2014/main" id="{2BAF8459-7053-DE10-6709-A2C290219097}"/>
              </a:ext>
            </a:extLst>
          </p:cNvPr>
          <p:cNvSpPr/>
          <p:nvPr/>
        </p:nvSpPr>
        <p:spPr>
          <a:xfrm>
            <a:off x="9789705" y="2473547"/>
            <a:ext cx="802645" cy="265034"/>
          </a:xfrm>
          <a:prstGeom prst="rect">
            <a:avLst/>
          </a:prstGeom>
          <a:noFill/>
          <a:ln w="19050">
            <a:solidFill>
              <a:srgbClr val="D509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23" name="Connettore 2 22">
            <a:extLst>
              <a:ext uri="{FF2B5EF4-FFF2-40B4-BE49-F238E27FC236}">
                <a16:creationId xmlns:a16="http://schemas.microsoft.com/office/drawing/2014/main" id="{6FE293E0-031E-68BC-9317-5A98D90DA8E1}"/>
              </a:ext>
            </a:extLst>
          </p:cNvPr>
          <p:cNvCxnSpPr>
            <a:cxnSpLocks/>
          </p:cNvCxnSpPr>
          <p:nvPr/>
        </p:nvCxnSpPr>
        <p:spPr>
          <a:xfrm flipV="1">
            <a:off x="10362996" y="1365489"/>
            <a:ext cx="0" cy="1107337"/>
          </a:xfrm>
          <a:prstGeom prst="straightConnector1">
            <a:avLst/>
          </a:prstGeom>
          <a:ln w="28575">
            <a:solidFill>
              <a:srgbClr val="D50960"/>
            </a:solidFill>
            <a:tailEnd type="triangle"/>
          </a:ln>
        </p:spPr>
        <p:style>
          <a:lnRef idx="1">
            <a:schemeClr val="accent1"/>
          </a:lnRef>
          <a:fillRef idx="0">
            <a:schemeClr val="accent1"/>
          </a:fillRef>
          <a:effectRef idx="0">
            <a:schemeClr val="accent1"/>
          </a:effectRef>
          <a:fontRef idx="minor">
            <a:schemeClr val="tx1"/>
          </a:fontRef>
        </p:style>
      </p:cxnSp>
      <p:sp>
        <p:nvSpPr>
          <p:cNvPr id="25" name="CasellaDiTesto 24">
            <a:extLst>
              <a:ext uri="{FF2B5EF4-FFF2-40B4-BE49-F238E27FC236}">
                <a16:creationId xmlns:a16="http://schemas.microsoft.com/office/drawing/2014/main" id="{85A39B7B-E1CE-01AF-03EC-4B71029289F0}"/>
              </a:ext>
            </a:extLst>
          </p:cNvPr>
          <p:cNvSpPr txBox="1"/>
          <p:nvPr/>
        </p:nvSpPr>
        <p:spPr>
          <a:xfrm>
            <a:off x="9462290" y="425518"/>
            <a:ext cx="2474101" cy="830997"/>
          </a:xfrm>
          <a:prstGeom prst="rect">
            <a:avLst/>
          </a:prstGeom>
          <a:solidFill>
            <a:schemeClr val="accent3">
              <a:lumMod val="40000"/>
              <a:lumOff val="60000"/>
            </a:schemeClr>
          </a:solidFill>
        </p:spPr>
        <p:txBody>
          <a:bodyPr wrap="square" rtlCol="0">
            <a:spAutoFit/>
          </a:bodyPr>
          <a:lstStyle/>
          <a:p>
            <a:pPr algn="ctr"/>
            <a:r>
              <a:rPr lang="it-IT" sz="1200" dirty="0">
                <a:solidFill>
                  <a:srgbClr val="D50960"/>
                </a:solidFill>
              </a:rPr>
              <a:t> VEDI TUTTI – rimanda alla pagina che raccoglie tutti i contenuti del 2° blocco «sezione SEMPRE INFORMATO»</a:t>
            </a:r>
          </a:p>
        </p:txBody>
      </p:sp>
      <p:sp>
        <p:nvSpPr>
          <p:cNvPr id="33" name="CasellaDiTesto 32">
            <a:extLst>
              <a:ext uri="{FF2B5EF4-FFF2-40B4-BE49-F238E27FC236}">
                <a16:creationId xmlns:a16="http://schemas.microsoft.com/office/drawing/2014/main" id="{A52D9247-E89E-5B3D-1B46-11D87AF4B589}"/>
              </a:ext>
            </a:extLst>
          </p:cNvPr>
          <p:cNvSpPr txBox="1"/>
          <p:nvPr/>
        </p:nvSpPr>
        <p:spPr>
          <a:xfrm>
            <a:off x="357618" y="1393032"/>
            <a:ext cx="1540118" cy="830997"/>
          </a:xfrm>
          <a:prstGeom prst="rect">
            <a:avLst/>
          </a:prstGeom>
          <a:solidFill>
            <a:schemeClr val="accent3">
              <a:lumMod val="40000"/>
              <a:lumOff val="60000"/>
            </a:schemeClr>
          </a:solidFill>
        </p:spPr>
        <p:txBody>
          <a:bodyPr wrap="square" rtlCol="0">
            <a:spAutoFit/>
          </a:bodyPr>
          <a:lstStyle>
            <a:defPPr>
              <a:defRPr lang="it-IT"/>
            </a:defPPr>
            <a:lvl1pPr algn="ctr">
              <a:defRPr sz="1200">
                <a:solidFill>
                  <a:srgbClr val="D50960"/>
                </a:solidFill>
              </a:defRPr>
            </a:lvl1pPr>
          </a:lstStyle>
          <a:p>
            <a:r>
              <a:rPr lang="it-IT" dirty="0"/>
              <a:t>Banda blu o di una variante simile presente nel toolkit corporate</a:t>
            </a:r>
          </a:p>
        </p:txBody>
      </p:sp>
      <p:cxnSp>
        <p:nvCxnSpPr>
          <p:cNvPr id="53" name="Connettore 2 52">
            <a:extLst>
              <a:ext uri="{FF2B5EF4-FFF2-40B4-BE49-F238E27FC236}">
                <a16:creationId xmlns:a16="http://schemas.microsoft.com/office/drawing/2014/main" id="{0860B09F-971E-AA0B-A828-7623DF1BA5C9}"/>
              </a:ext>
            </a:extLst>
          </p:cNvPr>
          <p:cNvCxnSpPr>
            <a:cxnSpLocks/>
          </p:cNvCxnSpPr>
          <p:nvPr/>
        </p:nvCxnSpPr>
        <p:spPr>
          <a:xfrm flipH="1">
            <a:off x="1992986" y="3894821"/>
            <a:ext cx="853822" cy="0"/>
          </a:xfrm>
          <a:prstGeom prst="straightConnector1">
            <a:avLst/>
          </a:prstGeom>
          <a:ln w="28575">
            <a:solidFill>
              <a:srgbClr val="D50960"/>
            </a:solidFill>
            <a:tailEnd type="triangle"/>
          </a:ln>
        </p:spPr>
        <p:style>
          <a:lnRef idx="1">
            <a:schemeClr val="accent1"/>
          </a:lnRef>
          <a:fillRef idx="0">
            <a:schemeClr val="accent1"/>
          </a:fillRef>
          <a:effectRef idx="0">
            <a:schemeClr val="accent1"/>
          </a:effectRef>
          <a:fontRef idx="minor">
            <a:schemeClr val="tx1"/>
          </a:fontRef>
        </p:style>
      </p:cxnSp>
      <p:sp>
        <p:nvSpPr>
          <p:cNvPr id="54" name="CasellaDiTesto 53">
            <a:extLst>
              <a:ext uri="{FF2B5EF4-FFF2-40B4-BE49-F238E27FC236}">
                <a16:creationId xmlns:a16="http://schemas.microsoft.com/office/drawing/2014/main" id="{FC0CA6CA-1CD0-06C9-80F2-F08892EE7190}"/>
              </a:ext>
            </a:extLst>
          </p:cNvPr>
          <p:cNvSpPr txBox="1"/>
          <p:nvPr/>
        </p:nvSpPr>
        <p:spPr>
          <a:xfrm>
            <a:off x="357619" y="3662240"/>
            <a:ext cx="1540117" cy="461665"/>
          </a:xfrm>
          <a:prstGeom prst="rect">
            <a:avLst/>
          </a:prstGeom>
          <a:solidFill>
            <a:schemeClr val="accent3">
              <a:lumMod val="40000"/>
              <a:lumOff val="60000"/>
            </a:schemeClr>
          </a:solidFill>
          <a:ln>
            <a:noFill/>
          </a:ln>
        </p:spPr>
        <p:txBody>
          <a:bodyPr wrap="square" rtlCol="0">
            <a:spAutoFit/>
          </a:bodyPr>
          <a:lstStyle>
            <a:defPPr>
              <a:defRPr lang="it-IT"/>
            </a:defPPr>
            <a:lvl1pPr algn="ctr">
              <a:defRPr sz="1200">
                <a:solidFill>
                  <a:srgbClr val="D50960"/>
                </a:solidFill>
              </a:defRPr>
            </a:lvl1pPr>
          </a:lstStyle>
          <a:p>
            <a:r>
              <a:rPr lang="it-IT" dirty="0"/>
              <a:t>IMMAGINE CONTENUTO</a:t>
            </a:r>
            <a:r>
              <a:rPr lang="it-IT" dirty="0">
                <a:highlight>
                  <a:srgbClr val="FFFF00"/>
                </a:highlight>
              </a:rPr>
              <a:t>*</a:t>
            </a:r>
          </a:p>
        </p:txBody>
      </p:sp>
      <p:sp>
        <p:nvSpPr>
          <p:cNvPr id="9" name="CasellaDiTesto 8">
            <a:extLst>
              <a:ext uri="{FF2B5EF4-FFF2-40B4-BE49-F238E27FC236}">
                <a16:creationId xmlns:a16="http://schemas.microsoft.com/office/drawing/2014/main" id="{33FA51BB-6B35-0CE9-D09C-8CC0E14AD2D6}"/>
              </a:ext>
            </a:extLst>
          </p:cNvPr>
          <p:cNvSpPr txBox="1"/>
          <p:nvPr/>
        </p:nvSpPr>
        <p:spPr>
          <a:xfrm>
            <a:off x="7513980" y="3662240"/>
            <a:ext cx="1308146" cy="830997"/>
          </a:xfrm>
          <a:prstGeom prst="rect">
            <a:avLst/>
          </a:prstGeom>
          <a:solidFill>
            <a:schemeClr val="accent3">
              <a:lumMod val="40000"/>
              <a:lumOff val="60000"/>
            </a:schemeClr>
          </a:solidFill>
          <a:ln>
            <a:noFill/>
          </a:ln>
        </p:spPr>
        <p:txBody>
          <a:bodyPr wrap="square" rtlCol="0">
            <a:spAutoFit/>
          </a:bodyPr>
          <a:lstStyle>
            <a:defPPr>
              <a:defRPr lang="it-IT"/>
            </a:defPPr>
            <a:lvl1pPr algn="ctr">
              <a:defRPr sz="1200">
                <a:solidFill>
                  <a:srgbClr val="D50960"/>
                </a:solidFill>
              </a:defRPr>
            </a:lvl1pPr>
          </a:lstStyle>
          <a:p>
            <a:r>
              <a:rPr lang="it-IT" dirty="0"/>
              <a:t>Cliccando sull’immagine si accede alla foglia del contenuto.</a:t>
            </a:r>
          </a:p>
        </p:txBody>
      </p:sp>
      <p:cxnSp>
        <p:nvCxnSpPr>
          <p:cNvPr id="10" name="Connettore 2 9">
            <a:extLst>
              <a:ext uri="{FF2B5EF4-FFF2-40B4-BE49-F238E27FC236}">
                <a16:creationId xmlns:a16="http://schemas.microsoft.com/office/drawing/2014/main" id="{E8F299EA-445B-A105-3279-B68769ED3757}"/>
              </a:ext>
            </a:extLst>
          </p:cNvPr>
          <p:cNvCxnSpPr>
            <a:cxnSpLocks/>
          </p:cNvCxnSpPr>
          <p:nvPr/>
        </p:nvCxnSpPr>
        <p:spPr>
          <a:xfrm>
            <a:off x="6213040" y="4113896"/>
            <a:ext cx="1246844" cy="1"/>
          </a:xfrm>
          <a:prstGeom prst="straightConnector1">
            <a:avLst/>
          </a:prstGeom>
          <a:ln w="19050">
            <a:solidFill>
              <a:srgbClr val="D509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162706"/>
      </p:ext>
    </p:extLst>
  </p:cSld>
  <p:clrMapOvr>
    <a:masterClrMapping/>
  </p:clrMapOvr>
  <p:extLst>
    <p:ext uri="{6950BFC3-D8DA-4A85-94F7-54DA5524770B}">
      <p188:commentRel xmlns:p188="http://schemas.microsoft.com/office/powerpoint/2018/8/main" r:id="rId2"/>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a:extLst>
              <a:ext uri="{FF2B5EF4-FFF2-40B4-BE49-F238E27FC236}">
                <a16:creationId xmlns:a16="http://schemas.microsoft.com/office/drawing/2014/main" id="{4916C255-5AA1-11D3-EE5E-E220635672D9}"/>
              </a:ext>
            </a:extLst>
          </p:cNvPr>
          <p:cNvPicPr>
            <a:picLocks noChangeAspect="1"/>
          </p:cNvPicPr>
          <p:nvPr/>
        </p:nvPicPr>
        <p:blipFill>
          <a:blip r:embed="rId3"/>
          <a:stretch>
            <a:fillRect/>
          </a:stretch>
        </p:blipFill>
        <p:spPr>
          <a:xfrm>
            <a:off x="614084" y="1233168"/>
            <a:ext cx="5823608" cy="3364232"/>
          </a:xfrm>
          <a:prstGeom prst="rect">
            <a:avLst/>
          </a:prstGeom>
        </p:spPr>
      </p:pic>
      <p:sp>
        <p:nvSpPr>
          <p:cNvPr id="66" name="Rettangolo 65">
            <a:extLst>
              <a:ext uri="{FF2B5EF4-FFF2-40B4-BE49-F238E27FC236}">
                <a16:creationId xmlns:a16="http://schemas.microsoft.com/office/drawing/2014/main" id="{53665293-244B-F132-66F1-E56B97E26572}"/>
              </a:ext>
            </a:extLst>
          </p:cNvPr>
          <p:cNvSpPr/>
          <p:nvPr/>
        </p:nvSpPr>
        <p:spPr>
          <a:xfrm>
            <a:off x="789730" y="2155570"/>
            <a:ext cx="5521262" cy="2207543"/>
          </a:xfrm>
          <a:prstGeom prst="rect">
            <a:avLst/>
          </a:prstGeom>
          <a:noFill/>
          <a:ln w="19050">
            <a:solidFill>
              <a:srgbClr val="D509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6" name="Segnaposto numero diapositiva 5">
            <a:extLst>
              <a:ext uri="{FF2B5EF4-FFF2-40B4-BE49-F238E27FC236}">
                <a16:creationId xmlns:a16="http://schemas.microsoft.com/office/drawing/2014/main" id="{00C0760A-0E6B-8B32-32A2-0AE1596EE442}"/>
              </a:ext>
            </a:extLst>
          </p:cNvPr>
          <p:cNvSpPr>
            <a:spLocks noGrp="1"/>
          </p:cNvSpPr>
          <p:nvPr>
            <p:ph type="sldNum" sz="quarter" idx="12"/>
          </p:nvPr>
        </p:nvSpPr>
        <p:spPr>
          <a:xfrm>
            <a:off x="11013772" y="6323946"/>
            <a:ext cx="864000" cy="364800"/>
          </a:xfrm>
        </p:spPr>
        <p:txBody>
          <a:bodyPr/>
          <a:lstStyle/>
          <a:p>
            <a:fld id="{A9319F9E-F2D9-FB4E-80B1-3EC196E3728B}" type="slidenum">
              <a:rPr lang="it-IT" smtClean="0"/>
              <a:pPr/>
              <a:t>8</a:t>
            </a:fld>
            <a:endParaRPr lang="it-IT" dirty="0"/>
          </a:p>
        </p:txBody>
      </p:sp>
      <p:sp>
        <p:nvSpPr>
          <p:cNvPr id="3" name="Segnaposto piè di pagina 4">
            <a:extLst>
              <a:ext uri="{FF2B5EF4-FFF2-40B4-BE49-F238E27FC236}">
                <a16:creationId xmlns:a16="http://schemas.microsoft.com/office/drawing/2014/main" id="{65EA99B1-528F-D741-2B08-A6EE513F37F8}"/>
              </a:ext>
            </a:extLst>
          </p:cNvPr>
          <p:cNvSpPr>
            <a:spLocks noGrp="1"/>
          </p:cNvSpPr>
          <p:nvPr>
            <p:ph type="ftr" sz="quarter" idx="11"/>
          </p:nvPr>
        </p:nvSpPr>
        <p:spPr>
          <a:xfrm>
            <a:off x="3696000" y="6323946"/>
            <a:ext cx="2400000" cy="364800"/>
          </a:xfrm>
        </p:spPr>
        <p:txBody>
          <a:bodyPr/>
          <a:lstStyle/>
          <a:p>
            <a:r>
              <a:rPr lang="it-IT" dirty="0"/>
              <a:t>ESG website – requisiti grafici</a:t>
            </a:r>
          </a:p>
        </p:txBody>
      </p:sp>
      <p:sp>
        <p:nvSpPr>
          <p:cNvPr id="4" name="Titolo 1">
            <a:extLst>
              <a:ext uri="{FF2B5EF4-FFF2-40B4-BE49-F238E27FC236}">
                <a16:creationId xmlns:a16="http://schemas.microsoft.com/office/drawing/2014/main" id="{48705EFB-A9BC-C917-44CF-957590BB948D}"/>
              </a:ext>
            </a:extLst>
          </p:cNvPr>
          <p:cNvSpPr>
            <a:spLocks noGrp="1"/>
          </p:cNvSpPr>
          <p:nvPr>
            <p:ph type="title"/>
          </p:nvPr>
        </p:nvSpPr>
        <p:spPr>
          <a:xfrm>
            <a:off x="393700" y="136849"/>
            <a:ext cx="9598773" cy="432355"/>
          </a:xfrm>
        </p:spPr>
        <p:txBody>
          <a:bodyPr/>
          <a:lstStyle/>
          <a:p>
            <a:r>
              <a:rPr lang="it-IT" sz="2800" dirty="0"/>
              <a:t>ESG website</a:t>
            </a:r>
          </a:p>
        </p:txBody>
      </p:sp>
      <p:sp>
        <p:nvSpPr>
          <p:cNvPr id="8" name="CasellaDiTesto 7">
            <a:extLst>
              <a:ext uri="{FF2B5EF4-FFF2-40B4-BE49-F238E27FC236}">
                <a16:creationId xmlns:a16="http://schemas.microsoft.com/office/drawing/2014/main" id="{601DD2A5-8B8F-70A3-4FEF-1CAA9CC35514}"/>
              </a:ext>
            </a:extLst>
          </p:cNvPr>
          <p:cNvSpPr txBox="1"/>
          <p:nvPr/>
        </p:nvSpPr>
        <p:spPr>
          <a:xfrm>
            <a:off x="2340966" y="169254"/>
            <a:ext cx="5598923" cy="320013"/>
          </a:xfrm>
          <a:prstGeom prst="rect">
            <a:avLst/>
          </a:prstGeom>
          <a:solidFill>
            <a:srgbClr val="D50960"/>
          </a:solidFill>
        </p:spPr>
        <p:txBody>
          <a:bodyPr vert="horz" lIns="0" tIns="0" rIns="0" bIns="0" rtlCol="0" anchor="ctr" anchorCtr="0">
            <a:noAutofit/>
          </a:bodyPr>
          <a:lstStyle>
            <a:lvl1pPr defTabSz="914377">
              <a:lnSpc>
                <a:spcPct val="90000"/>
              </a:lnSpc>
              <a:spcBef>
                <a:spcPct val="0"/>
              </a:spcBef>
              <a:buNone/>
              <a:defRPr sz="3200" b="1">
                <a:solidFill>
                  <a:schemeClr val="tx2"/>
                </a:solidFill>
                <a:ea typeface="+mj-ea"/>
                <a:cs typeface="+mj-cs"/>
              </a:defRPr>
            </a:lvl1pPr>
          </a:lstStyle>
          <a:p>
            <a:pPr algn="ctr"/>
            <a:r>
              <a:rPr lang="it-IT" sz="1600" dirty="0">
                <a:solidFill>
                  <a:schemeClr val="bg1"/>
                </a:solidFill>
              </a:rPr>
              <a:t>2° blocco – PAGINA </a:t>
            </a:r>
            <a:r>
              <a:rPr lang="it-IT" sz="1600" u="sng" dirty="0">
                <a:solidFill>
                  <a:schemeClr val="bg1"/>
                </a:solidFill>
              </a:rPr>
              <a:t>VEDI TUTTI</a:t>
            </a:r>
            <a:r>
              <a:rPr lang="it-IT" sz="1600" dirty="0">
                <a:solidFill>
                  <a:schemeClr val="bg1"/>
                </a:solidFill>
              </a:rPr>
              <a:t> (sezione «SEMPRE INFORMATO»)</a:t>
            </a:r>
          </a:p>
        </p:txBody>
      </p:sp>
      <p:sp>
        <p:nvSpPr>
          <p:cNvPr id="25" name="CasellaDiTesto 24">
            <a:extLst>
              <a:ext uri="{FF2B5EF4-FFF2-40B4-BE49-F238E27FC236}">
                <a16:creationId xmlns:a16="http://schemas.microsoft.com/office/drawing/2014/main" id="{05D93B03-9BF1-9C72-CE60-25D214157DA7}"/>
              </a:ext>
            </a:extLst>
          </p:cNvPr>
          <p:cNvSpPr txBox="1"/>
          <p:nvPr/>
        </p:nvSpPr>
        <p:spPr>
          <a:xfrm>
            <a:off x="614084" y="894614"/>
            <a:ext cx="1316254" cy="338554"/>
          </a:xfrm>
          <a:prstGeom prst="rect">
            <a:avLst/>
          </a:prstGeom>
          <a:noFill/>
        </p:spPr>
        <p:txBody>
          <a:bodyPr wrap="square" rtlCol="0">
            <a:spAutoFit/>
          </a:bodyPr>
          <a:lstStyle/>
          <a:p>
            <a:r>
              <a:rPr lang="it-IT" sz="1600" b="1" dirty="0">
                <a:solidFill>
                  <a:srgbClr val="D50960"/>
                </a:solidFill>
              </a:rPr>
              <a:t>OPZIONE 1</a:t>
            </a:r>
          </a:p>
        </p:txBody>
      </p:sp>
      <p:pic>
        <p:nvPicPr>
          <p:cNvPr id="71" name="Immagine 70">
            <a:extLst>
              <a:ext uri="{FF2B5EF4-FFF2-40B4-BE49-F238E27FC236}">
                <a16:creationId xmlns:a16="http://schemas.microsoft.com/office/drawing/2014/main" id="{0CD996CF-81D6-0DC8-6682-13342F659D3C}"/>
              </a:ext>
            </a:extLst>
          </p:cNvPr>
          <p:cNvPicPr>
            <a:picLocks noChangeAspect="1"/>
          </p:cNvPicPr>
          <p:nvPr/>
        </p:nvPicPr>
        <p:blipFill>
          <a:blip r:embed="rId4"/>
          <a:stretch>
            <a:fillRect/>
          </a:stretch>
        </p:blipFill>
        <p:spPr>
          <a:xfrm>
            <a:off x="5727703" y="2051954"/>
            <a:ext cx="5718069" cy="4037706"/>
          </a:xfrm>
          <a:prstGeom prst="rect">
            <a:avLst/>
          </a:prstGeom>
          <a:effectLst>
            <a:glow rad="63500">
              <a:schemeClr val="accent3">
                <a:satMod val="175000"/>
                <a:alpha val="40000"/>
              </a:schemeClr>
            </a:glow>
          </a:effectLst>
        </p:spPr>
      </p:pic>
      <p:sp>
        <p:nvSpPr>
          <p:cNvPr id="72" name="CasellaDiTesto 71">
            <a:extLst>
              <a:ext uri="{FF2B5EF4-FFF2-40B4-BE49-F238E27FC236}">
                <a16:creationId xmlns:a16="http://schemas.microsoft.com/office/drawing/2014/main" id="{44EB9249-9520-4FEF-712B-2E0490C3958D}"/>
              </a:ext>
            </a:extLst>
          </p:cNvPr>
          <p:cNvSpPr txBox="1"/>
          <p:nvPr/>
        </p:nvSpPr>
        <p:spPr>
          <a:xfrm>
            <a:off x="10425313" y="1671100"/>
            <a:ext cx="1316254" cy="338554"/>
          </a:xfrm>
          <a:prstGeom prst="rect">
            <a:avLst/>
          </a:prstGeom>
          <a:noFill/>
        </p:spPr>
        <p:txBody>
          <a:bodyPr wrap="square" rtlCol="0">
            <a:spAutoFit/>
          </a:bodyPr>
          <a:lstStyle/>
          <a:p>
            <a:r>
              <a:rPr lang="it-IT" sz="1600" b="1" dirty="0">
                <a:solidFill>
                  <a:srgbClr val="D50960"/>
                </a:solidFill>
              </a:rPr>
              <a:t>OPZIONE 2</a:t>
            </a:r>
          </a:p>
        </p:txBody>
      </p:sp>
      <p:cxnSp>
        <p:nvCxnSpPr>
          <p:cNvPr id="73" name="Connettore 2 72">
            <a:extLst>
              <a:ext uri="{FF2B5EF4-FFF2-40B4-BE49-F238E27FC236}">
                <a16:creationId xmlns:a16="http://schemas.microsoft.com/office/drawing/2014/main" id="{F9468517-A8EB-A7DE-DB2F-B7FEEF7C8CB7}"/>
              </a:ext>
            </a:extLst>
          </p:cNvPr>
          <p:cNvCxnSpPr>
            <a:cxnSpLocks/>
            <a:endCxn id="74" idx="0"/>
          </p:cNvCxnSpPr>
          <p:nvPr/>
        </p:nvCxnSpPr>
        <p:spPr>
          <a:xfrm>
            <a:off x="3170894" y="4597400"/>
            <a:ext cx="0" cy="607630"/>
          </a:xfrm>
          <a:prstGeom prst="straightConnector1">
            <a:avLst/>
          </a:prstGeom>
          <a:ln w="28575">
            <a:solidFill>
              <a:srgbClr val="D50960"/>
            </a:solidFill>
            <a:tailEnd type="triangle"/>
          </a:ln>
        </p:spPr>
        <p:style>
          <a:lnRef idx="1">
            <a:schemeClr val="accent1"/>
          </a:lnRef>
          <a:fillRef idx="0">
            <a:schemeClr val="accent1"/>
          </a:fillRef>
          <a:effectRef idx="0">
            <a:schemeClr val="accent1"/>
          </a:effectRef>
          <a:fontRef idx="minor">
            <a:schemeClr val="tx1"/>
          </a:fontRef>
        </p:style>
      </p:cxnSp>
      <p:sp>
        <p:nvSpPr>
          <p:cNvPr id="74" name="CasellaDiTesto 73">
            <a:extLst>
              <a:ext uri="{FF2B5EF4-FFF2-40B4-BE49-F238E27FC236}">
                <a16:creationId xmlns:a16="http://schemas.microsoft.com/office/drawing/2014/main" id="{6BDE5770-27BB-CF35-31EA-E82D27921667}"/>
              </a:ext>
            </a:extLst>
          </p:cNvPr>
          <p:cNvSpPr txBox="1"/>
          <p:nvPr/>
        </p:nvSpPr>
        <p:spPr>
          <a:xfrm>
            <a:off x="2059875" y="5205030"/>
            <a:ext cx="2222038" cy="276999"/>
          </a:xfrm>
          <a:prstGeom prst="rect">
            <a:avLst/>
          </a:prstGeom>
          <a:solidFill>
            <a:schemeClr val="accent3">
              <a:lumMod val="40000"/>
              <a:lumOff val="60000"/>
            </a:schemeClr>
          </a:solidFill>
        </p:spPr>
        <p:txBody>
          <a:bodyPr wrap="square" rtlCol="0">
            <a:spAutoFit/>
          </a:bodyPr>
          <a:lstStyle/>
          <a:p>
            <a:pPr algn="ctr"/>
            <a:r>
              <a:rPr lang="it-IT" sz="1200" dirty="0">
                <a:solidFill>
                  <a:srgbClr val="D50960"/>
                </a:solidFill>
              </a:rPr>
              <a:t>SEZIONE DEDICATA  a sé stante</a:t>
            </a:r>
          </a:p>
        </p:txBody>
      </p:sp>
      <p:cxnSp>
        <p:nvCxnSpPr>
          <p:cNvPr id="77" name="Connettore 2 76">
            <a:extLst>
              <a:ext uri="{FF2B5EF4-FFF2-40B4-BE49-F238E27FC236}">
                <a16:creationId xmlns:a16="http://schemas.microsoft.com/office/drawing/2014/main" id="{73ECFA7E-A9A1-A45D-99ED-B5B150660363}"/>
              </a:ext>
            </a:extLst>
          </p:cNvPr>
          <p:cNvCxnSpPr>
            <a:cxnSpLocks/>
            <a:stCxn id="71" idx="0"/>
          </p:cNvCxnSpPr>
          <p:nvPr/>
        </p:nvCxnSpPr>
        <p:spPr>
          <a:xfrm flipV="1">
            <a:off x="8586738" y="1610849"/>
            <a:ext cx="0" cy="441105"/>
          </a:xfrm>
          <a:prstGeom prst="straightConnector1">
            <a:avLst/>
          </a:prstGeom>
          <a:ln w="28575">
            <a:solidFill>
              <a:srgbClr val="D50960"/>
            </a:solidFill>
            <a:tailEnd type="triangle"/>
          </a:ln>
        </p:spPr>
        <p:style>
          <a:lnRef idx="1">
            <a:schemeClr val="accent1"/>
          </a:lnRef>
          <a:fillRef idx="0">
            <a:schemeClr val="accent1"/>
          </a:fillRef>
          <a:effectRef idx="0">
            <a:schemeClr val="accent1"/>
          </a:effectRef>
          <a:fontRef idx="minor">
            <a:schemeClr val="tx1"/>
          </a:fontRef>
        </p:style>
      </p:cxnSp>
      <p:sp>
        <p:nvSpPr>
          <p:cNvPr id="80" name="CasellaDiTesto 79">
            <a:extLst>
              <a:ext uri="{FF2B5EF4-FFF2-40B4-BE49-F238E27FC236}">
                <a16:creationId xmlns:a16="http://schemas.microsoft.com/office/drawing/2014/main" id="{AF25A082-2E7E-62D2-E055-E5307D61AFAA}"/>
              </a:ext>
            </a:extLst>
          </p:cNvPr>
          <p:cNvSpPr txBox="1"/>
          <p:nvPr/>
        </p:nvSpPr>
        <p:spPr>
          <a:xfrm>
            <a:off x="7006484" y="734977"/>
            <a:ext cx="3160505" cy="830997"/>
          </a:xfrm>
          <a:prstGeom prst="rect">
            <a:avLst/>
          </a:prstGeom>
          <a:solidFill>
            <a:schemeClr val="accent3">
              <a:lumMod val="40000"/>
              <a:lumOff val="60000"/>
            </a:schemeClr>
          </a:solidFill>
        </p:spPr>
        <p:txBody>
          <a:bodyPr wrap="square" rtlCol="0">
            <a:spAutoFit/>
          </a:bodyPr>
          <a:lstStyle/>
          <a:p>
            <a:pPr algn="ctr"/>
            <a:r>
              <a:rPr lang="it-IT" sz="1200" dirty="0">
                <a:solidFill>
                  <a:srgbClr val="D50960"/>
                </a:solidFill>
              </a:rPr>
              <a:t>SEZIONE DEDICATA inglobata nel listato della pagina di ricerca con possibilità di selezionare la sezione da consultare «SEMPRE INFORMATO» o «VIDEO»</a:t>
            </a:r>
          </a:p>
        </p:txBody>
      </p:sp>
      <p:cxnSp>
        <p:nvCxnSpPr>
          <p:cNvPr id="2" name="Connettore 2 1">
            <a:extLst>
              <a:ext uri="{FF2B5EF4-FFF2-40B4-BE49-F238E27FC236}">
                <a16:creationId xmlns:a16="http://schemas.microsoft.com/office/drawing/2014/main" id="{99537980-FF15-B0F2-EAB1-D5CD4764E16A}"/>
              </a:ext>
            </a:extLst>
          </p:cNvPr>
          <p:cNvCxnSpPr>
            <a:cxnSpLocks/>
          </p:cNvCxnSpPr>
          <p:nvPr/>
        </p:nvCxnSpPr>
        <p:spPr>
          <a:xfrm>
            <a:off x="7167155" y="3544388"/>
            <a:ext cx="452845" cy="0"/>
          </a:xfrm>
          <a:prstGeom prst="straightConnector1">
            <a:avLst/>
          </a:prstGeom>
          <a:ln w="28575">
            <a:solidFill>
              <a:srgbClr val="D50960"/>
            </a:solidFill>
            <a:tailEnd type="triangle"/>
          </a:ln>
        </p:spPr>
        <p:style>
          <a:lnRef idx="1">
            <a:schemeClr val="accent1"/>
          </a:lnRef>
          <a:fillRef idx="0">
            <a:schemeClr val="accent1"/>
          </a:fillRef>
          <a:effectRef idx="0">
            <a:schemeClr val="accent1"/>
          </a:effectRef>
          <a:fontRef idx="minor">
            <a:schemeClr val="tx1"/>
          </a:fontRef>
        </p:style>
      </p:cxnSp>
      <p:sp>
        <p:nvSpPr>
          <p:cNvPr id="9" name="Rettangolo 8">
            <a:extLst>
              <a:ext uri="{FF2B5EF4-FFF2-40B4-BE49-F238E27FC236}">
                <a16:creationId xmlns:a16="http://schemas.microsoft.com/office/drawing/2014/main" id="{65514FDD-17B2-FBC9-50BF-D65C159670ED}"/>
              </a:ext>
            </a:extLst>
          </p:cNvPr>
          <p:cNvSpPr/>
          <p:nvPr/>
        </p:nvSpPr>
        <p:spPr>
          <a:xfrm>
            <a:off x="5795089" y="3408314"/>
            <a:ext cx="1302398" cy="257992"/>
          </a:xfrm>
          <a:prstGeom prst="rect">
            <a:avLst/>
          </a:prstGeom>
          <a:noFill/>
          <a:ln w="19050">
            <a:solidFill>
              <a:srgbClr val="D509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Rettangolo 9">
            <a:extLst>
              <a:ext uri="{FF2B5EF4-FFF2-40B4-BE49-F238E27FC236}">
                <a16:creationId xmlns:a16="http://schemas.microsoft.com/office/drawing/2014/main" id="{60592822-7975-24ED-5E43-A33AD1164BC8}"/>
              </a:ext>
            </a:extLst>
          </p:cNvPr>
          <p:cNvSpPr/>
          <p:nvPr/>
        </p:nvSpPr>
        <p:spPr>
          <a:xfrm>
            <a:off x="5786492" y="3058766"/>
            <a:ext cx="2800243" cy="233741"/>
          </a:xfrm>
          <a:prstGeom prst="rect">
            <a:avLst/>
          </a:prstGeom>
          <a:noFill/>
          <a:ln w="19050">
            <a:solidFill>
              <a:srgbClr val="D509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2" name="Connettore 2 11">
            <a:extLst>
              <a:ext uri="{FF2B5EF4-FFF2-40B4-BE49-F238E27FC236}">
                <a16:creationId xmlns:a16="http://schemas.microsoft.com/office/drawing/2014/main" id="{776EA770-FAB4-46D5-D8EB-B946CDDA1993}"/>
              </a:ext>
            </a:extLst>
          </p:cNvPr>
          <p:cNvCxnSpPr>
            <a:cxnSpLocks/>
          </p:cNvCxnSpPr>
          <p:nvPr/>
        </p:nvCxnSpPr>
        <p:spPr>
          <a:xfrm>
            <a:off x="8586735" y="3156856"/>
            <a:ext cx="452845" cy="0"/>
          </a:xfrm>
          <a:prstGeom prst="straightConnector1">
            <a:avLst/>
          </a:prstGeom>
          <a:ln w="28575">
            <a:solidFill>
              <a:srgbClr val="D5096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ttore 2 13">
            <a:extLst>
              <a:ext uri="{FF2B5EF4-FFF2-40B4-BE49-F238E27FC236}">
                <a16:creationId xmlns:a16="http://schemas.microsoft.com/office/drawing/2014/main" id="{CEAB33C5-28CF-8D8D-7D3C-08D769CE8E96}"/>
              </a:ext>
            </a:extLst>
          </p:cNvPr>
          <p:cNvCxnSpPr>
            <a:cxnSpLocks/>
          </p:cNvCxnSpPr>
          <p:nvPr/>
        </p:nvCxnSpPr>
        <p:spPr>
          <a:xfrm>
            <a:off x="7173694" y="3880939"/>
            <a:ext cx="452845" cy="0"/>
          </a:xfrm>
          <a:prstGeom prst="straightConnector1">
            <a:avLst/>
          </a:prstGeom>
          <a:ln w="28575">
            <a:solidFill>
              <a:srgbClr val="D50960"/>
            </a:solidFill>
            <a:tailEnd type="triangle"/>
          </a:ln>
        </p:spPr>
        <p:style>
          <a:lnRef idx="1">
            <a:schemeClr val="accent1"/>
          </a:lnRef>
          <a:fillRef idx="0">
            <a:schemeClr val="accent1"/>
          </a:fillRef>
          <a:effectRef idx="0">
            <a:schemeClr val="accent1"/>
          </a:effectRef>
          <a:fontRef idx="minor">
            <a:schemeClr val="tx1"/>
          </a:fontRef>
        </p:style>
      </p:cxnSp>
      <p:sp>
        <p:nvSpPr>
          <p:cNvPr id="15" name="Rettangolo 14">
            <a:extLst>
              <a:ext uri="{FF2B5EF4-FFF2-40B4-BE49-F238E27FC236}">
                <a16:creationId xmlns:a16="http://schemas.microsoft.com/office/drawing/2014/main" id="{56278238-71A1-5084-3C18-65E340D8697E}"/>
              </a:ext>
            </a:extLst>
          </p:cNvPr>
          <p:cNvSpPr/>
          <p:nvPr/>
        </p:nvSpPr>
        <p:spPr>
          <a:xfrm>
            <a:off x="5801628" y="3744865"/>
            <a:ext cx="1302398" cy="257992"/>
          </a:xfrm>
          <a:prstGeom prst="rect">
            <a:avLst/>
          </a:prstGeom>
          <a:noFill/>
          <a:ln w="19050">
            <a:solidFill>
              <a:srgbClr val="D509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6" name="CasellaDiTesto 15">
            <a:extLst>
              <a:ext uri="{FF2B5EF4-FFF2-40B4-BE49-F238E27FC236}">
                <a16:creationId xmlns:a16="http://schemas.microsoft.com/office/drawing/2014/main" id="{255EC09E-5CC4-6CEE-5CC3-AF91652C8291}"/>
              </a:ext>
            </a:extLst>
          </p:cNvPr>
          <p:cNvSpPr txBox="1"/>
          <p:nvPr/>
        </p:nvSpPr>
        <p:spPr>
          <a:xfrm>
            <a:off x="9120963" y="3018356"/>
            <a:ext cx="1046026" cy="276999"/>
          </a:xfrm>
          <a:prstGeom prst="rect">
            <a:avLst/>
          </a:prstGeom>
          <a:solidFill>
            <a:schemeClr val="accent3">
              <a:lumMod val="40000"/>
              <a:lumOff val="60000"/>
            </a:schemeClr>
          </a:solidFill>
        </p:spPr>
        <p:txBody>
          <a:bodyPr wrap="square" rtlCol="0">
            <a:spAutoFit/>
          </a:bodyPr>
          <a:lstStyle/>
          <a:p>
            <a:pPr algn="ctr"/>
            <a:r>
              <a:rPr lang="it-IT" sz="1200" dirty="0">
                <a:solidFill>
                  <a:srgbClr val="D50960"/>
                </a:solidFill>
              </a:rPr>
              <a:t>Filtro: AREE</a:t>
            </a:r>
          </a:p>
        </p:txBody>
      </p:sp>
      <p:sp>
        <p:nvSpPr>
          <p:cNvPr id="17" name="CasellaDiTesto 16">
            <a:extLst>
              <a:ext uri="{FF2B5EF4-FFF2-40B4-BE49-F238E27FC236}">
                <a16:creationId xmlns:a16="http://schemas.microsoft.com/office/drawing/2014/main" id="{03A840A1-61C1-03F0-1712-713DA6B7AAC1}"/>
              </a:ext>
            </a:extLst>
          </p:cNvPr>
          <p:cNvSpPr txBox="1"/>
          <p:nvPr/>
        </p:nvSpPr>
        <p:spPr>
          <a:xfrm>
            <a:off x="7702463" y="3397176"/>
            <a:ext cx="1110612" cy="276999"/>
          </a:xfrm>
          <a:prstGeom prst="rect">
            <a:avLst/>
          </a:prstGeom>
          <a:solidFill>
            <a:schemeClr val="accent3">
              <a:lumMod val="40000"/>
              <a:lumOff val="60000"/>
            </a:schemeClr>
          </a:solidFill>
        </p:spPr>
        <p:txBody>
          <a:bodyPr wrap="square" rtlCol="0">
            <a:spAutoFit/>
          </a:bodyPr>
          <a:lstStyle/>
          <a:p>
            <a:pPr algn="ctr"/>
            <a:r>
              <a:rPr lang="it-IT" sz="1200" dirty="0">
                <a:solidFill>
                  <a:srgbClr val="D50960"/>
                </a:solidFill>
              </a:rPr>
              <a:t>Filtro: SEZIONI</a:t>
            </a:r>
          </a:p>
        </p:txBody>
      </p:sp>
      <p:sp>
        <p:nvSpPr>
          <p:cNvPr id="18" name="CasellaDiTesto 17">
            <a:extLst>
              <a:ext uri="{FF2B5EF4-FFF2-40B4-BE49-F238E27FC236}">
                <a16:creationId xmlns:a16="http://schemas.microsoft.com/office/drawing/2014/main" id="{EC2C1DD4-4E12-4B5B-DCC8-A6BFFD9F88BD}"/>
              </a:ext>
            </a:extLst>
          </p:cNvPr>
          <p:cNvSpPr txBox="1"/>
          <p:nvPr/>
        </p:nvSpPr>
        <p:spPr>
          <a:xfrm>
            <a:off x="7702462" y="3744865"/>
            <a:ext cx="1868258" cy="276999"/>
          </a:xfrm>
          <a:prstGeom prst="rect">
            <a:avLst/>
          </a:prstGeom>
          <a:solidFill>
            <a:schemeClr val="accent3">
              <a:lumMod val="40000"/>
              <a:lumOff val="60000"/>
            </a:schemeClr>
          </a:solidFill>
        </p:spPr>
        <p:txBody>
          <a:bodyPr wrap="square" rtlCol="0">
            <a:spAutoFit/>
          </a:bodyPr>
          <a:lstStyle/>
          <a:p>
            <a:pPr algn="ctr"/>
            <a:r>
              <a:rPr lang="it-IT" sz="1200" dirty="0">
                <a:solidFill>
                  <a:srgbClr val="D50960"/>
                </a:solidFill>
              </a:rPr>
              <a:t>TITOLO sezione selezionata</a:t>
            </a:r>
          </a:p>
        </p:txBody>
      </p:sp>
      <p:sp>
        <p:nvSpPr>
          <p:cNvPr id="19" name="Rettangolo 18">
            <a:extLst>
              <a:ext uri="{FF2B5EF4-FFF2-40B4-BE49-F238E27FC236}">
                <a16:creationId xmlns:a16="http://schemas.microsoft.com/office/drawing/2014/main" id="{2FEF84CA-D4A5-A589-6FFE-C3634B1A0FB0}"/>
              </a:ext>
            </a:extLst>
          </p:cNvPr>
          <p:cNvSpPr/>
          <p:nvPr/>
        </p:nvSpPr>
        <p:spPr>
          <a:xfrm>
            <a:off x="5852132" y="4304094"/>
            <a:ext cx="5521262" cy="1635137"/>
          </a:xfrm>
          <a:prstGeom prst="rect">
            <a:avLst/>
          </a:prstGeom>
          <a:noFill/>
          <a:ln w="19050">
            <a:solidFill>
              <a:srgbClr val="D509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cxnSp>
        <p:nvCxnSpPr>
          <p:cNvPr id="20" name="Connettore 2 19">
            <a:extLst>
              <a:ext uri="{FF2B5EF4-FFF2-40B4-BE49-F238E27FC236}">
                <a16:creationId xmlns:a16="http://schemas.microsoft.com/office/drawing/2014/main" id="{82EC3D8D-A587-32C6-95E9-BCE7E380C67C}"/>
              </a:ext>
            </a:extLst>
          </p:cNvPr>
          <p:cNvCxnSpPr>
            <a:cxnSpLocks/>
          </p:cNvCxnSpPr>
          <p:nvPr/>
        </p:nvCxnSpPr>
        <p:spPr>
          <a:xfrm>
            <a:off x="8405957" y="5939231"/>
            <a:ext cx="0" cy="323502"/>
          </a:xfrm>
          <a:prstGeom prst="straightConnector1">
            <a:avLst/>
          </a:prstGeom>
          <a:ln w="28575">
            <a:solidFill>
              <a:srgbClr val="D50960"/>
            </a:solidFill>
            <a:tailEnd type="triangle"/>
          </a:ln>
        </p:spPr>
        <p:style>
          <a:lnRef idx="1">
            <a:schemeClr val="accent1"/>
          </a:lnRef>
          <a:fillRef idx="0">
            <a:schemeClr val="accent1"/>
          </a:fillRef>
          <a:effectRef idx="0">
            <a:schemeClr val="accent1"/>
          </a:effectRef>
          <a:fontRef idx="minor">
            <a:schemeClr val="tx1"/>
          </a:fontRef>
        </p:style>
      </p:cxnSp>
      <p:sp>
        <p:nvSpPr>
          <p:cNvPr id="22" name="CasellaDiTesto 21">
            <a:extLst>
              <a:ext uri="{FF2B5EF4-FFF2-40B4-BE49-F238E27FC236}">
                <a16:creationId xmlns:a16="http://schemas.microsoft.com/office/drawing/2014/main" id="{7FE9654D-8D59-762B-5043-C71AEFDE5C30}"/>
              </a:ext>
            </a:extLst>
          </p:cNvPr>
          <p:cNvSpPr txBox="1"/>
          <p:nvPr/>
        </p:nvSpPr>
        <p:spPr>
          <a:xfrm>
            <a:off x="7850651" y="6318454"/>
            <a:ext cx="1110612" cy="276999"/>
          </a:xfrm>
          <a:prstGeom prst="rect">
            <a:avLst/>
          </a:prstGeom>
          <a:solidFill>
            <a:schemeClr val="accent3">
              <a:lumMod val="40000"/>
              <a:lumOff val="60000"/>
            </a:schemeClr>
          </a:solidFill>
        </p:spPr>
        <p:txBody>
          <a:bodyPr wrap="square" rtlCol="0">
            <a:spAutoFit/>
          </a:bodyPr>
          <a:lstStyle/>
          <a:p>
            <a:pPr algn="ctr"/>
            <a:r>
              <a:rPr lang="it-IT" sz="1200" dirty="0">
                <a:solidFill>
                  <a:srgbClr val="D50960"/>
                </a:solidFill>
              </a:rPr>
              <a:t>Listato</a:t>
            </a:r>
          </a:p>
        </p:txBody>
      </p:sp>
      <p:cxnSp>
        <p:nvCxnSpPr>
          <p:cNvPr id="29" name="Connettore 2 28">
            <a:extLst>
              <a:ext uri="{FF2B5EF4-FFF2-40B4-BE49-F238E27FC236}">
                <a16:creationId xmlns:a16="http://schemas.microsoft.com/office/drawing/2014/main" id="{0D8DFBC7-8590-63B7-194D-9167C643334C}"/>
              </a:ext>
            </a:extLst>
          </p:cNvPr>
          <p:cNvCxnSpPr>
            <a:cxnSpLocks/>
          </p:cNvCxnSpPr>
          <p:nvPr/>
        </p:nvCxnSpPr>
        <p:spPr>
          <a:xfrm>
            <a:off x="2161911" y="1703211"/>
            <a:ext cx="452845" cy="0"/>
          </a:xfrm>
          <a:prstGeom prst="straightConnector1">
            <a:avLst/>
          </a:prstGeom>
          <a:ln w="28575">
            <a:solidFill>
              <a:srgbClr val="D50960"/>
            </a:solidFill>
            <a:tailEnd type="triangle"/>
          </a:ln>
        </p:spPr>
        <p:style>
          <a:lnRef idx="1">
            <a:schemeClr val="accent1"/>
          </a:lnRef>
          <a:fillRef idx="0">
            <a:schemeClr val="accent1"/>
          </a:fillRef>
          <a:effectRef idx="0">
            <a:schemeClr val="accent1"/>
          </a:effectRef>
          <a:fontRef idx="minor">
            <a:schemeClr val="tx1"/>
          </a:fontRef>
        </p:style>
      </p:cxnSp>
      <p:sp>
        <p:nvSpPr>
          <p:cNvPr id="30" name="Rettangolo 29">
            <a:extLst>
              <a:ext uri="{FF2B5EF4-FFF2-40B4-BE49-F238E27FC236}">
                <a16:creationId xmlns:a16="http://schemas.microsoft.com/office/drawing/2014/main" id="{C5760EE5-07D3-C4E2-8E56-C57FA6ACE749}"/>
              </a:ext>
            </a:extLst>
          </p:cNvPr>
          <p:cNvSpPr/>
          <p:nvPr/>
        </p:nvSpPr>
        <p:spPr>
          <a:xfrm>
            <a:off x="789845" y="1567137"/>
            <a:ext cx="1302398" cy="207949"/>
          </a:xfrm>
          <a:prstGeom prst="rect">
            <a:avLst/>
          </a:prstGeom>
          <a:noFill/>
          <a:ln w="19050">
            <a:solidFill>
              <a:srgbClr val="D509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1" name="CasellaDiTesto 30">
            <a:extLst>
              <a:ext uri="{FF2B5EF4-FFF2-40B4-BE49-F238E27FC236}">
                <a16:creationId xmlns:a16="http://schemas.microsoft.com/office/drawing/2014/main" id="{12F2FCB5-93EA-1264-DE3B-F06204D758ED}"/>
              </a:ext>
            </a:extLst>
          </p:cNvPr>
          <p:cNvSpPr txBox="1"/>
          <p:nvPr/>
        </p:nvSpPr>
        <p:spPr>
          <a:xfrm>
            <a:off x="2690679" y="1567137"/>
            <a:ext cx="1170470" cy="276999"/>
          </a:xfrm>
          <a:prstGeom prst="rect">
            <a:avLst/>
          </a:prstGeom>
          <a:solidFill>
            <a:schemeClr val="accent3">
              <a:lumMod val="40000"/>
              <a:lumOff val="60000"/>
            </a:schemeClr>
          </a:solidFill>
        </p:spPr>
        <p:txBody>
          <a:bodyPr wrap="square" rtlCol="0">
            <a:spAutoFit/>
          </a:bodyPr>
          <a:lstStyle/>
          <a:p>
            <a:pPr algn="ctr"/>
            <a:r>
              <a:rPr lang="it-IT" sz="1200" dirty="0">
                <a:solidFill>
                  <a:srgbClr val="D50960"/>
                </a:solidFill>
              </a:rPr>
              <a:t>NOME SEZIONE</a:t>
            </a:r>
          </a:p>
        </p:txBody>
      </p:sp>
      <p:cxnSp>
        <p:nvCxnSpPr>
          <p:cNvPr id="64" name="Connettore 2 63">
            <a:extLst>
              <a:ext uri="{FF2B5EF4-FFF2-40B4-BE49-F238E27FC236}">
                <a16:creationId xmlns:a16="http://schemas.microsoft.com/office/drawing/2014/main" id="{83486C84-12EF-0B98-6540-7B7BDBCDAB4C}"/>
              </a:ext>
            </a:extLst>
          </p:cNvPr>
          <p:cNvCxnSpPr>
            <a:cxnSpLocks/>
          </p:cNvCxnSpPr>
          <p:nvPr/>
        </p:nvCxnSpPr>
        <p:spPr>
          <a:xfrm>
            <a:off x="1375032" y="4383492"/>
            <a:ext cx="0" cy="323502"/>
          </a:xfrm>
          <a:prstGeom prst="straightConnector1">
            <a:avLst/>
          </a:prstGeom>
          <a:ln w="28575">
            <a:solidFill>
              <a:srgbClr val="D50960"/>
            </a:solidFill>
            <a:tailEnd type="triangle"/>
          </a:ln>
        </p:spPr>
        <p:style>
          <a:lnRef idx="1">
            <a:schemeClr val="accent1"/>
          </a:lnRef>
          <a:fillRef idx="0">
            <a:schemeClr val="accent1"/>
          </a:fillRef>
          <a:effectRef idx="0">
            <a:schemeClr val="accent1"/>
          </a:effectRef>
          <a:fontRef idx="minor">
            <a:schemeClr val="tx1"/>
          </a:fontRef>
        </p:style>
      </p:cxnSp>
      <p:sp>
        <p:nvSpPr>
          <p:cNvPr id="65" name="CasellaDiTesto 64">
            <a:extLst>
              <a:ext uri="{FF2B5EF4-FFF2-40B4-BE49-F238E27FC236}">
                <a16:creationId xmlns:a16="http://schemas.microsoft.com/office/drawing/2014/main" id="{FC53618F-8104-3B12-EBCB-742A1048278E}"/>
              </a:ext>
            </a:extLst>
          </p:cNvPr>
          <p:cNvSpPr txBox="1"/>
          <p:nvPr/>
        </p:nvSpPr>
        <p:spPr>
          <a:xfrm>
            <a:off x="819726" y="4762715"/>
            <a:ext cx="1110612" cy="276999"/>
          </a:xfrm>
          <a:prstGeom prst="rect">
            <a:avLst/>
          </a:prstGeom>
          <a:solidFill>
            <a:schemeClr val="accent3">
              <a:lumMod val="40000"/>
              <a:lumOff val="60000"/>
            </a:schemeClr>
          </a:solidFill>
        </p:spPr>
        <p:txBody>
          <a:bodyPr wrap="square" rtlCol="0">
            <a:spAutoFit/>
          </a:bodyPr>
          <a:lstStyle/>
          <a:p>
            <a:pPr algn="ctr"/>
            <a:r>
              <a:rPr lang="it-IT" sz="1200" dirty="0">
                <a:solidFill>
                  <a:srgbClr val="D50960"/>
                </a:solidFill>
              </a:rPr>
              <a:t>Listato</a:t>
            </a:r>
          </a:p>
        </p:txBody>
      </p:sp>
    </p:spTree>
    <p:extLst>
      <p:ext uri="{BB962C8B-B14F-4D97-AF65-F5344CB8AC3E}">
        <p14:creationId xmlns:p14="http://schemas.microsoft.com/office/powerpoint/2010/main" val="1485716469"/>
      </p:ext>
    </p:extLst>
  </p:cSld>
  <p:clrMapOvr>
    <a:masterClrMapping/>
  </p:clrMapOvr>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Immagine 1025">
            <a:extLst>
              <a:ext uri="{FF2B5EF4-FFF2-40B4-BE49-F238E27FC236}">
                <a16:creationId xmlns:a16="http://schemas.microsoft.com/office/drawing/2014/main" id="{7707AF86-5F92-947F-E734-3145157AE81E}"/>
              </a:ext>
            </a:extLst>
          </p:cNvPr>
          <p:cNvPicPr>
            <a:picLocks noChangeAspect="1"/>
          </p:cNvPicPr>
          <p:nvPr/>
        </p:nvPicPr>
        <p:blipFill rotWithShape="1">
          <a:blip r:embed="rId3"/>
          <a:srcRect b="6438"/>
          <a:stretch/>
        </p:blipFill>
        <p:spPr>
          <a:xfrm>
            <a:off x="1694654" y="873839"/>
            <a:ext cx="8802691" cy="5232108"/>
          </a:xfrm>
          <a:prstGeom prst="rect">
            <a:avLst/>
          </a:prstGeom>
          <a:effectLst>
            <a:glow rad="63500">
              <a:schemeClr val="accent3">
                <a:satMod val="175000"/>
                <a:alpha val="40000"/>
              </a:schemeClr>
            </a:glow>
          </a:effectLst>
        </p:spPr>
      </p:pic>
      <p:sp>
        <p:nvSpPr>
          <p:cNvPr id="1035" name="Rettangolo 1034">
            <a:extLst>
              <a:ext uri="{FF2B5EF4-FFF2-40B4-BE49-F238E27FC236}">
                <a16:creationId xmlns:a16="http://schemas.microsoft.com/office/drawing/2014/main" id="{FC7753DE-C721-F5AA-AD6F-BCA0DAD95C3D}"/>
              </a:ext>
            </a:extLst>
          </p:cNvPr>
          <p:cNvSpPr/>
          <p:nvPr/>
        </p:nvSpPr>
        <p:spPr>
          <a:xfrm>
            <a:off x="1694655" y="1387784"/>
            <a:ext cx="8652413" cy="856218"/>
          </a:xfrm>
          <a:prstGeom prst="rect">
            <a:avLst/>
          </a:prstGeom>
          <a:solidFill>
            <a:srgbClr val="F2F4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Titolo 1">
            <a:extLst>
              <a:ext uri="{FF2B5EF4-FFF2-40B4-BE49-F238E27FC236}">
                <a16:creationId xmlns:a16="http://schemas.microsoft.com/office/drawing/2014/main" id="{16A33B9D-86F8-8490-A12C-973B07007B79}"/>
              </a:ext>
            </a:extLst>
          </p:cNvPr>
          <p:cNvSpPr>
            <a:spLocks noGrp="1"/>
          </p:cNvSpPr>
          <p:nvPr>
            <p:ph type="title"/>
          </p:nvPr>
        </p:nvSpPr>
        <p:spPr>
          <a:xfrm>
            <a:off x="270741" y="209319"/>
            <a:ext cx="9598773" cy="432355"/>
          </a:xfrm>
        </p:spPr>
        <p:txBody>
          <a:bodyPr/>
          <a:lstStyle/>
          <a:p>
            <a:r>
              <a:rPr lang="it-IT" sz="2800" dirty="0"/>
              <a:t>ESG website</a:t>
            </a:r>
          </a:p>
        </p:txBody>
      </p:sp>
      <p:sp>
        <p:nvSpPr>
          <p:cNvPr id="10" name="CasellaDiTesto 9">
            <a:extLst>
              <a:ext uri="{FF2B5EF4-FFF2-40B4-BE49-F238E27FC236}">
                <a16:creationId xmlns:a16="http://schemas.microsoft.com/office/drawing/2014/main" id="{BDC920BD-50B8-746C-ABC9-9F903F4EA2C1}"/>
              </a:ext>
            </a:extLst>
          </p:cNvPr>
          <p:cNvSpPr txBox="1"/>
          <p:nvPr/>
        </p:nvSpPr>
        <p:spPr>
          <a:xfrm>
            <a:off x="2218007" y="241724"/>
            <a:ext cx="5836019" cy="320126"/>
          </a:xfrm>
          <a:prstGeom prst="rect">
            <a:avLst/>
          </a:prstGeom>
          <a:solidFill>
            <a:srgbClr val="D50960"/>
          </a:solidFill>
        </p:spPr>
        <p:txBody>
          <a:bodyPr vert="horz" lIns="0" tIns="0" rIns="0" bIns="0" rtlCol="0" anchor="ctr" anchorCtr="0">
            <a:noAutofit/>
          </a:bodyPr>
          <a:lstStyle>
            <a:lvl1pPr defTabSz="914377">
              <a:lnSpc>
                <a:spcPct val="90000"/>
              </a:lnSpc>
              <a:spcBef>
                <a:spcPct val="0"/>
              </a:spcBef>
              <a:buNone/>
              <a:defRPr sz="3200" b="1">
                <a:solidFill>
                  <a:schemeClr val="tx2"/>
                </a:solidFill>
                <a:ea typeface="+mj-ea"/>
                <a:cs typeface="+mj-cs"/>
              </a:defRPr>
            </a:lvl1pPr>
          </a:lstStyle>
          <a:p>
            <a:pPr algn="ctr"/>
            <a:r>
              <a:rPr lang="it-IT" sz="1600" dirty="0">
                <a:solidFill>
                  <a:schemeClr val="bg1"/>
                </a:solidFill>
              </a:rPr>
              <a:t>2° blocco - FOGLIA per i contenuti sezione «SEMPRE INFORMATO»</a:t>
            </a:r>
          </a:p>
        </p:txBody>
      </p:sp>
      <p:sp>
        <p:nvSpPr>
          <p:cNvPr id="27" name="Rettangolo 26">
            <a:extLst>
              <a:ext uri="{FF2B5EF4-FFF2-40B4-BE49-F238E27FC236}">
                <a16:creationId xmlns:a16="http://schemas.microsoft.com/office/drawing/2014/main" id="{E7D3EA4B-160A-DE63-DAF2-C57E0F302E1D}"/>
              </a:ext>
            </a:extLst>
          </p:cNvPr>
          <p:cNvSpPr/>
          <p:nvPr/>
        </p:nvSpPr>
        <p:spPr>
          <a:xfrm>
            <a:off x="7069526" y="913473"/>
            <a:ext cx="1283827" cy="271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7950" indent="-107950" algn="ctr">
              <a:buClr>
                <a:srgbClr val="008A3E"/>
              </a:buClr>
              <a:buSzPct val="110000"/>
              <a:buFont typeface="Wingdings" panose="05000000000000000000" pitchFamily="2" charset="2"/>
              <a:buChar char="§"/>
            </a:pPr>
            <a:r>
              <a:rPr lang="it-IT" sz="900" b="1" dirty="0">
                <a:solidFill>
                  <a:schemeClr val="accent5">
                    <a:lumMod val="65000"/>
                    <a:lumOff val="35000"/>
                  </a:schemeClr>
                </a:solidFill>
              </a:rPr>
              <a:t>ENVIRONMENTAL</a:t>
            </a:r>
          </a:p>
        </p:txBody>
      </p:sp>
      <p:sp>
        <p:nvSpPr>
          <p:cNvPr id="28" name="Rettangolo 27">
            <a:extLst>
              <a:ext uri="{FF2B5EF4-FFF2-40B4-BE49-F238E27FC236}">
                <a16:creationId xmlns:a16="http://schemas.microsoft.com/office/drawing/2014/main" id="{FEE9CA98-38E0-0FDF-0622-38D6A4C6BE47}"/>
              </a:ext>
            </a:extLst>
          </p:cNvPr>
          <p:cNvSpPr/>
          <p:nvPr/>
        </p:nvSpPr>
        <p:spPr>
          <a:xfrm>
            <a:off x="8353353" y="913473"/>
            <a:ext cx="702060" cy="271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7950" indent="-107950">
              <a:buClr>
                <a:schemeClr val="tx2">
                  <a:lumMod val="60000"/>
                  <a:lumOff val="40000"/>
                </a:schemeClr>
              </a:buClr>
              <a:buSzPct val="110000"/>
              <a:buFont typeface="Wingdings" panose="05000000000000000000" pitchFamily="2" charset="2"/>
              <a:buChar char="§"/>
            </a:pPr>
            <a:r>
              <a:rPr lang="it-IT" sz="900" b="1" dirty="0">
                <a:solidFill>
                  <a:schemeClr val="accent5">
                    <a:lumMod val="65000"/>
                    <a:lumOff val="35000"/>
                  </a:schemeClr>
                </a:solidFill>
              </a:rPr>
              <a:t>SOCIAL</a:t>
            </a:r>
          </a:p>
        </p:txBody>
      </p:sp>
      <p:sp>
        <p:nvSpPr>
          <p:cNvPr id="29" name="Rettangolo 28">
            <a:extLst>
              <a:ext uri="{FF2B5EF4-FFF2-40B4-BE49-F238E27FC236}">
                <a16:creationId xmlns:a16="http://schemas.microsoft.com/office/drawing/2014/main" id="{529B39C3-F682-80D7-CD81-BE0FC6C2D0A1}"/>
              </a:ext>
            </a:extLst>
          </p:cNvPr>
          <p:cNvSpPr/>
          <p:nvPr/>
        </p:nvSpPr>
        <p:spPr>
          <a:xfrm>
            <a:off x="9055413" y="913473"/>
            <a:ext cx="1087113" cy="271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7950" indent="-107950">
              <a:buClr>
                <a:srgbClr val="C00000"/>
              </a:buClr>
              <a:buSzPct val="110000"/>
              <a:buFont typeface="Wingdings" panose="05000000000000000000" pitchFamily="2" charset="2"/>
              <a:buChar char="§"/>
            </a:pPr>
            <a:r>
              <a:rPr lang="it-IT" sz="900" b="1" dirty="0">
                <a:solidFill>
                  <a:schemeClr val="accent5">
                    <a:lumMod val="65000"/>
                    <a:lumOff val="35000"/>
                  </a:schemeClr>
                </a:solidFill>
              </a:rPr>
              <a:t>GOVERNANCE</a:t>
            </a:r>
          </a:p>
        </p:txBody>
      </p:sp>
      <p:pic>
        <p:nvPicPr>
          <p:cNvPr id="30" name="Immagine 29">
            <a:extLst>
              <a:ext uri="{FF2B5EF4-FFF2-40B4-BE49-F238E27FC236}">
                <a16:creationId xmlns:a16="http://schemas.microsoft.com/office/drawing/2014/main" id="{189FF6F1-A23F-7D1D-E48E-D304B8FBB762}"/>
              </a:ext>
            </a:extLst>
          </p:cNvPr>
          <p:cNvPicPr>
            <a:picLocks noChangeAspect="1"/>
          </p:cNvPicPr>
          <p:nvPr/>
        </p:nvPicPr>
        <p:blipFill rotWithShape="1">
          <a:blip r:embed="rId4"/>
          <a:srcRect t="16928" r="58854" b="2446"/>
          <a:stretch/>
        </p:blipFill>
        <p:spPr>
          <a:xfrm>
            <a:off x="1740233" y="905815"/>
            <a:ext cx="2827746" cy="277944"/>
          </a:xfrm>
          <a:prstGeom prst="rect">
            <a:avLst/>
          </a:prstGeom>
        </p:spPr>
      </p:pic>
      <p:pic>
        <p:nvPicPr>
          <p:cNvPr id="31" name="Immagine 30">
            <a:extLst>
              <a:ext uri="{FF2B5EF4-FFF2-40B4-BE49-F238E27FC236}">
                <a16:creationId xmlns:a16="http://schemas.microsoft.com/office/drawing/2014/main" id="{36BBA4A2-9647-36F3-F834-C3B9E74B0EB3}"/>
              </a:ext>
            </a:extLst>
          </p:cNvPr>
          <p:cNvPicPr>
            <a:picLocks noChangeAspect="1"/>
          </p:cNvPicPr>
          <p:nvPr/>
        </p:nvPicPr>
        <p:blipFill>
          <a:blip r:embed="rId5"/>
          <a:stretch>
            <a:fillRect/>
          </a:stretch>
        </p:blipFill>
        <p:spPr>
          <a:xfrm>
            <a:off x="4987841" y="900700"/>
            <a:ext cx="1766522" cy="253737"/>
          </a:xfrm>
          <a:prstGeom prst="rect">
            <a:avLst/>
          </a:prstGeom>
        </p:spPr>
      </p:pic>
      <p:sp>
        <p:nvSpPr>
          <p:cNvPr id="1030" name="Rettangolo 1029">
            <a:extLst>
              <a:ext uri="{FF2B5EF4-FFF2-40B4-BE49-F238E27FC236}">
                <a16:creationId xmlns:a16="http://schemas.microsoft.com/office/drawing/2014/main" id="{9F363EE1-2619-95A1-AF2D-081D83973A33}"/>
              </a:ext>
            </a:extLst>
          </p:cNvPr>
          <p:cNvSpPr/>
          <p:nvPr/>
        </p:nvSpPr>
        <p:spPr>
          <a:xfrm>
            <a:off x="1788001" y="1315792"/>
            <a:ext cx="1892863" cy="498800"/>
          </a:xfrm>
          <a:prstGeom prst="rect">
            <a:avLst/>
          </a:prstGeom>
          <a:solidFill>
            <a:srgbClr val="F2F4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008A3E"/>
              </a:buClr>
              <a:buSzPct val="110000"/>
            </a:pPr>
            <a:r>
              <a:rPr lang="it-IT" sz="1100" b="1" dirty="0">
                <a:solidFill>
                  <a:schemeClr val="accent5">
                    <a:lumMod val="65000"/>
                    <a:lumOff val="35000"/>
                  </a:schemeClr>
                </a:solidFill>
              </a:rPr>
              <a:t>ENVIRONMENTAL</a:t>
            </a:r>
          </a:p>
        </p:txBody>
      </p:sp>
      <p:sp>
        <p:nvSpPr>
          <p:cNvPr id="1031" name="Rettangolo 1030">
            <a:extLst>
              <a:ext uri="{FF2B5EF4-FFF2-40B4-BE49-F238E27FC236}">
                <a16:creationId xmlns:a16="http://schemas.microsoft.com/office/drawing/2014/main" id="{CDD4229E-1C8F-CD1D-5CEB-E0B22E09DAAF}"/>
              </a:ext>
            </a:extLst>
          </p:cNvPr>
          <p:cNvSpPr/>
          <p:nvPr/>
        </p:nvSpPr>
        <p:spPr>
          <a:xfrm>
            <a:off x="1734386" y="1457693"/>
            <a:ext cx="405866" cy="21499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i="1" dirty="0"/>
              <a:t>E</a:t>
            </a:r>
          </a:p>
        </p:txBody>
      </p:sp>
      <p:sp>
        <p:nvSpPr>
          <p:cNvPr id="1033" name="CasellaDiTesto 1032">
            <a:extLst>
              <a:ext uri="{FF2B5EF4-FFF2-40B4-BE49-F238E27FC236}">
                <a16:creationId xmlns:a16="http://schemas.microsoft.com/office/drawing/2014/main" id="{28CE5A4A-6737-4F72-E18C-18CAF7FB6524}"/>
              </a:ext>
            </a:extLst>
          </p:cNvPr>
          <p:cNvSpPr txBox="1"/>
          <p:nvPr/>
        </p:nvSpPr>
        <p:spPr>
          <a:xfrm>
            <a:off x="2146908" y="2065295"/>
            <a:ext cx="4588625" cy="369332"/>
          </a:xfrm>
          <a:prstGeom prst="rect">
            <a:avLst/>
          </a:prstGeom>
          <a:solidFill>
            <a:srgbClr val="F2F4F7"/>
          </a:solidFill>
          <a:ln w="19050">
            <a:noFill/>
          </a:ln>
        </p:spPr>
        <p:txBody>
          <a:bodyPr wrap="square">
            <a:spAutoFit/>
          </a:bodyPr>
          <a:lstStyle/>
          <a:p>
            <a:r>
              <a:rPr lang="it-IT" sz="1800" b="1" dirty="0">
                <a:solidFill>
                  <a:schemeClr val="tx1">
                    <a:lumMod val="75000"/>
                    <a:lumOff val="25000"/>
                  </a:schemeClr>
                </a:solidFill>
              </a:rPr>
              <a:t>La rendicontazione ESG: come impostarla</a:t>
            </a:r>
          </a:p>
        </p:txBody>
      </p:sp>
      <p:sp>
        <p:nvSpPr>
          <p:cNvPr id="1034" name="Rettangolo 1033">
            <a:extLst>
              <a:ext uri="{FF2B5EF4-FFF2-40B4-BE49-F238E27FC236}">
                <a16:creationId xmlns:a16="http://schemas.microsoft.com/office/drawing/2014/main" id="{0F9B02D2-5534-12A1-0E48-5FD55F2D0443}"/>
              </a:ext>
            </a:extLst>
          </p:cNvPr>
          <p:cNvSpPr/>
          <p:nvPr/>
        </p:nvSpPr>
        <p:spPr>
          <a:xfrm>
            <a:off x="1844932" y="2693103"/>
            <a:ext cx="5426725" cy="33963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39" name="Rettangolo 1038">
            <a:extLst>
              <a:ext uri="{FF2B5EF4-FFF2-40B4-BE49-F238E27FC236}">
                <a16:creationId xmlns:a16="http://schemas.microsoft.com/office/drawing/2014/main" id="{76ED13F7-CB49-8019-345E-751A0523AFB5}"/>
              </a:ext>
            </a:extLst>
          </p:cNvPr>
          <p:cNvSpPr/>
          <p:nvPr/>
        </p:nvSpPr>
        <p:spPr>
          <a:xfrm>
            <a:off x="2060031" y="1851129"/>
            <a:ext cx="1067948" cy="261610"/>
          </a:xfrm>
          <a:prstGeom prst="rect">
            <a:avLst/>
          </a:prstGeom>
          <a:noFill/>
        </p:spPr>
        <p:txBody>
          <a:bodyPr wrap="square">
            <a:spAutoFit/>
          </a:bodyPr>
          <a:lstStyle/>
          <a:p>
            <a:pPr algn="ctr"/>
            <a:r>
              <a:rPr lang="it-IT" sz="1100" b="1" dirty="0">
                <a:solidFill>
                  <a:schemeClr val="tx1">
                    <a:lumMod val="75000"/>
                    <a:lumOff val="25000"/>
                  </a:schemeClr>
                </a:solidFill>
              </a:rPr>
              <a:t>18/05/2023</a:t>
            </a:r>
          </a:p>
        </p:txBody>
      </p:sp>
      <p:pic>
        <p:nvPicPr>
          <p:cNvPr id="1042" name="Immagine 1041">
            <a:extLst>
              <a:ext uri="{FF2B5EF4-FFF2-40B4-BE49-F238E27FC236}">
                <a16:creationId xmlns:a16="http://schemas.microsoft.com/office/drawing/2014/main" id="{4B6C9288-6739-7AC1-5DF8-D3B64AC64677}"/>
              </a:ext>
            </a:extLst>
          </p:cNvPr>
          <p:cNvPicPr>
            <a:picLocks noChangeAspect="1"/>
          </p:cNvPicPr>
          <p:nvPr/>
        </p:nvPicPr>
        <p:blipFill rotWithShape="1">
          <a:blip r:embed="rId6"/>
          <a:srcRect t="1" b="25747"/>
          <a:stretch/>
        </p:blipFill>
        <p:spPr>
          <a:xfrm>
            <a:off x="3778711" y="3670460"/>
            <a:ext cx="3568085" cy="2190409"/>
          </a:xfrm>
          <a:prstGeom prst="rect">
            <a:avLst/>
          </a:prstGeom>
        </p:spPr>
      </p:pic>
      <p:pic>
        <p:nvPicPr>
          <p:cNvPr id="1043" name="Picture 2" descr="Che cosa sono gli ESG (Environmental, Social and Governance) ? - Fonti di  Energia Rinnovabili">
            <a:extLst>
              <a:ext uri="{FF2B5EF4-FFF2-40B4-BE49-F238E27FC236}">
                <a16:creationId xmlns:a16="http://schemas.microsoft.com/office/drawing/2014/main" id="{C5EFA00A-B0E5-1A26-29A4-DBD62CE29F94}"/>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colorTemperature colorTemp="11200"/>
                    </a14:imgEffect>
                    <a14:imgEffect>
                      <a14:saturation sat="66000"/>
                    </a14:imgEffect>
                  </a14:imgLayer>
                </a14:imgProps>
              </a:ext>
              <a:ext uri="{28A0092B-C50C-407E-A947-70E740481C1C}">
                <a14:useLocalDpi xmlns:a14="http://schemas.microsoft.com/office/drawing/2010/main" val="0"/>
              </a:ext>
            </a:extLst>
          </a:blip>
          <a:srcRect r="15910" b="21080"/>
          <a:stretch/>
        </p:blipFill>
        <p:spPr bwMode="auto">
          <a:xfrm>
            <a:off x="1734386" y="2718313"/>
            <a:ext cx="2008918" cy="1063111"/>
          </a:xfrm>
          <a:prstGeom prst="rect">
            <a:avLst/>
          </a:prstGeom>
          <a:noFill/>
          <a:extLst>
            <a:ext uri="{909E8E84-426E-40DD-AFC4-6F175D3DCCD1}">
              <a14:hiddenFill xmlns:a14="http://schemas.microsoft.com/office/drawing/2010/main">
                <a:solidFill>
                  <a:srgbClr val="FFFFFF"/>
                </a:solidFill>
              </a14:hiddenFill>
            </a:ext>
          </a:extLst>
        </p:spPr>
      </p:pic>
      <p:sp>
        <p:nvSpPr>
          <p:cNvPr id="1049" name="CasellaDiTesto 1048">
            <a:extLst>
              <a:ext uri="{FF2B5EF4-FFF2-40B4-BE49-F238E27FC236}">
                <a16:creationId xmlns:a16="http://schemas.microsoft.com/office/drawing/2014/main" id="{C85A67C0-4AAE-BE75-7C56-514EE9D74549}"/>
              </a:ext>
            </a:extLst>
          </p:cNvPr>
          <p:cNvSpPr txBox="1"/>
          <p:nvPr/>
        </p:nvSpPr>
        <p:spPr>
          <a:xfrm>
            <a:off x="3867150" y="2699263"/>
            <a:ext cx="3424373" cy="738664"/>
          </a:xfrm>
          <a:prstGeom prst="rect">
            <a:avLst/>
          </a:prstGeom>
          <a:noFill/>
        </p:spPr>
        <p:txBody>
          <a:bodyPr wrap="square" rtlCol="0">
            <a:spAutoFit/>
          </a:bodyPr>
          <a:lstStyle/>
          <a:p>
            <a:r>
              <a:rPr lang="it-IT" sz="1400" dirty="0">
                <a:solidFill>
                  <a:schemeClr val="tx1">
                    <a:lumMod val="75000"/>
                    <a:lumOff val="25000"/>
                  </a:schemeClr>
                </a:solidFill>
              </a:rPr>
              <a:t>xxxxxxxxxxxxxxxxxxxxxxxxxxxxxxxxxxxxxxxxxxxxxxxxxxxxxxxxxxxxxxxxxxxxxxxxxxxxxxxxxxxxxxxxxxxxxxxxxxxxxxxxxxxxxxxxxxxxxxxxxx</a:t>
            </a:r>
          </a:p>
        </p:txBody>
      </p:sp>
      <p:sp>
        <p:nvSpPr>
          <p:cNvPr id="1050" name="Rettangolo 1049">
            <a:extLst>
              <a:ext uri="{FF2B5EF4-FFF2-40B4-BE49-F238E27FC236}">
                <a16:creationId xmlns:a16="http://schemas.microsoft.com/office/drawing/2014/main" id="{16EF3E24-DE32-DE3F-85DA-1ECEB4CC9AA5}"/>
              </a:ext>
            </a:extLst>
          </p:cNvPr>
          <p:cNvSpPr/>
          <p:nvPr/>
        </p:nvSpPr>
        <p:spPr>
          <a:xfrm>
            <a:off x="3893582" y="3473392"/>
            <a:ext cx="3968897" cy="261610"/>
          </a:xfrm>
          <a:prstGeom prst="rect">
            <a:avLst/>
          </a:prstGeom>
          <a:noFill/>
        </p:spPr>
        <p:txBody>
          <a:bodyPr wrap="square" rtlCol="0">
            <a:spAutoFit/>
          </a:bodyPr>
          <a:lstStyle/>
          <a:p>
            <a:r>
              <a:rPr lang="it-IT" sz="1100" dirty="0">
                <a:solidFill>
                  <a:schemeClr val="tx1">
                    <a:lumMod val="75000"/>
                    <a:lumOff val="25000"/>
                  </a:schemeClr>
                </a:solidFill>
              </a:rPr>
              <a:t>Di Marco </a:t>
            </a:r>
            <a:r>
              <a:rPr lang="it-IT" sz="1100" dirty="0" err="1">
                <a:solidFill>
                  <a:schemeClr val="tx1">
                    <a:lumMod val="75000"/>
                    <a:lumOff val="25000"/>
                  </a:schemeClr>
                </a:solidFill>
              </a:rPr>
              <a:t>Peirolo</a:t>
            </a:r>
            <a:r>
              <a:rPr lang="it-IT" sz="1100" dirty="0">
                <a:solidFill>
                  <a:schemeClr val="tx1">
                    <a:lumMod val="75000"/>
                    <a:lumOff val="25000"/>
                  </a:schemeClr>
                </a:solidFill>
              </a:rPr>
              <a:t> - commercialista</a:t>
            </a:r>
          </a:p>
        </p:txBody>
      </p:sp>
      <p:sp>
        <p:nvSpPr>
          <p:cNvPr id="1054" name="CasellaDiTesto 1053">
            <a:extLst>
              <a:ext uri="{FF2B5EF4-FFF2-40B4-BE49-F238E27FC236}">
                <a16:creationId xmlns:a16="http://schemas.microsoft.com/office/drawing/2014/main" id="{6A1CB7B2-540C-C782-CFBF-4174FF701643}"/>
              </a:ext>
            </a:extLst>
          </p:cNvPr>
          <p:cNvSpPr txBox="1"/>
          <p:nvPr/>
        </p:nvSpPr>
        <p:spPr>
          <a:xfrm>
            <a:off x="119537" y="1265203"/>
            <a:ext cx="1165663" cy="553998"/>
          </a:xfrm>
          <a:prstGeom prst="rect">
            <a:avLst/>
          </a:prstGeom>
          <a:solidFill>
            <a:schemeClr val="bg1">
              <a:lumMod val="85000"/>
            </a:schemeClr>
          </a:solidFill>
        </p:spPr>
        <p:txBody>
          <a:bodyPr wrap="square" rtlCol="0">
            <a:spAutoFit/>
          </a:bodyPr>
          <a:lstStyle>
            <a:defPPr>
              <a:defRPr lang="it-IT"/>
            </a:defPPr>
            <a:lvl1pPr algn="ctr">
              <a:defRPr sz="1400">
                <a:solidFill>
                  <a:srgbClr val="D50960"/>
                </a:solidFill>
              </a:defRPr>
            </a:lvl1pPr>
          </a:lstStyle>
          <a:p>
            <a:r>
              <a:rPr lang="it-IT" sz="1000" dirty="0"/>
              <a:t>LABEL CLASSIFICAZIONE - </a:t>
            </a:r>
          </a:p>
          <a:p>
            <a:r>
              <a:rPr lang="it-IT" sz="1000" dirty="0"/>
              <a:t>E-S-G</a:t>
            </a:r>
          </a:p>
        </p:txBody>
      </p:sp>
      <p:sp>
        <p:nvSpPr>
          <p:cNvPr id="1055" name="Rettangolo 1054">
            <a:extLst>
              <a:ext uri="{FF2B5EF4-FFF2-40B4-BE49-F238E27FC236}">
                <a16:creationId xmlns:a16="http://schemas.microsoft.com/office/drawing/2014/main" id="{A129548D-7367-3A6E-4844-138A0B318C96}"/>
              </a:ext>
            </a:extLst>
          </p:cNvPr>
          <p:cNvSpPr/>
          <p:nvPr/>
        </p:nvSpPr>
        <p:spPr>
          <a:xfrm>
            <a:off x="1678645" y="1389020"/>
            <a:ext cx="487314" cy="352344"/>
          </a:xfrm>
          <a:prstGeom prst="rect">
            <a:avLst/>
          </a:prstGeom>
          <a:noFill/>
          <a:ln w="19050">
            <a:solidFill>
              <a:srgbClr val="D509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056" name="Connettore 2 1055">
            <a:extLst>
              <a:ext uri="{FF2B5EF4-FFF2-40B4-BE49-F238E27FC236}">
                <a16:creationId xmlns:a16="http://schemas.microsoft.com/office/drawing/2014/main" id="{4C7A9EAC-8D82-1414-F089-0A4FF84DAB62}"/>
              </a:ext>
            </a:extLst>
          </p:cNvPr>
          <p:cNvCxnSpPr>
            <a:cxnSpLocks/>
          </p:cNvCxnSpPr>
          <p:nvPr/>
        </p:nvCxnSpPr>
        <p:spPr>
          <a:xfrm flipH="1">
            <a:off x="1313896" y="1565192"/>
            <a:ext cx="364749" cy="5585"/>
          </a:xfrm>
          <a:prstGeom prst="straightConnector1">
            <a:avLst/>
          </a:prstGeom>
          <a:ln w="28575">
            <a:solidFill>
              <a:srgbClr val="D50960"/>
            </a:solidFill>
            <a:tailEnd type="triangle"/>
          </a:ln>
        </p:spPr>
        <p:style>
          <a:lnRef idx="1">
            <a:schemeClr val="accent1"/>
          </a:lnRef>
          <a:fillRef idx="0">
            <a:schemeClr val="accent1"/>
          </a:fillRef>
          <a:effectRef idx="0">
            <a:schemeClr val="accent1"/>
          </a:effectRef>
          <a:fontRef idx="minor">
            <a:schemeClr val="tx1"/>
          </a:fontRef>
        </p:style>
      </p:cxnSp>
      <p:sp>
        <p:nvSpPr>
          <p:cNvPr id="1058" name="Rettangolo 1057">
            <a:extLst>
              <a:ext uri="{FF2B5EF4-FFF2-40B4-BE49-F238E27FC236}">
                <a16:creationId xmlns:a16="http://schemas.microsoft.com/office/drawing/2014/main" id="{210C49A6-A040-F5B2-6F0D-8FB11DDE05AF}"/>
              </a:ext>
            </a:extLst>
          </p:cNvPr>
          <p:cNvSpPr/>
          <p:nvPr/>
        </p:nvSpPr>
        <p:spPr>
          <a:xfrm>
            <a:off x="2165959" y="1402527"/>
            <a:ext cx="1173903" cy="349940"/>
          </a:xfrm>
          <a:prstGeom prst="rect">
            <a:avLst/>
          </a:prstGeom>
          <a:noFill/>
          <a:ln w="19050">
            <a:solidFill>
              <a:srgbClr val="D509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61" name="Rettangolo 1060">
            <a:extLst>
              <a:ext uri="{FF2B5EF4-FFF2-40B4-BE49-F238E27FC236}">
                <a16:creationId xmlns:a16="http://schemas.microsoft.com/office/drawing/2014/main" id="{5C6CBFF7-D405-BAB8-C843-95FF88E39C76}"/>
              </a:ext>
            </a:extLst>
          </p:cNvPr>
          <p:cNvSpPr/>
          <p:nvPr/>
        </p:nvSpPr>
        <p:spPr>
          <a:xfrm>
            <a:off x="2201912" y="1831149"/>
            <a:ext cx="843374" cy="281590"/>
          </a:xfrm>
          <a:prstGeom prst="rect">
            <a:avLst/>
          </a:prstGeom>
          <a:noFill/>
          <a:ln w="19050">
            <a:solidFill>
              <a:srgbClr val="D509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062" name="Connettore 2 1061">
            <a:extLst>
              <a:ext uri="{FF2B5EF4-FFF2-40B4-BE49-F238E27FC236}">
                <a16:creationId xmlns:a16="http://schemas.microsoft.com/office/drawing/2014/main" id="{D79EC784-1066-CE05-FF35-CC63B438C7EC}"/>
              </a:ext>
            </a:extLst>
          </p:cNvPr>
          <p:cNvCxnSpPr>
            <a:cxnSpLocks/>
          </p:cNvCxnSpPr>
          <p:nvPr/>
        </p:nvCxnSpPr>
        <p:spPr>
          <a:xfrm flipH="1">
            <a:off x="1313896" y="2006780"/>
            <a:ext cx="843374" cy="0"/>
          </a:xfrm>
          <a:prstGeom prst="straightConnector1">
            <a:avLst/>
          </a:prstGeom>
          <a:ln w="28575">
            <a:solidFill>
              <a:srgbClr val="D50960"/>
            </a:solidFill>
            <a:tailEnd type="triangle"/>
          </a:ln>
        </p:spPr>
        <p:style>
          <a:lnRef idx="1">
            <a:schemeClr val="accent1"/>
          </a:lnRef>
          <a:fillRef idx="0">
            <a:schemeClr val="accent1"/>
          </a:fillRef>
          <a:effectRef idx="0">
            <a:schemeClr val="accent1"/>
          </a:effectRef>
          <a:fontRef idx="minor">
            <a:schemeClr val="tx1"/>
          </a:fontRef>
        </p:style>
      </p:cxnSp>
      <p:sp>
        <p:nvSpPr>
          <p:cNvPr id="1065" name="CasellaDiTesto 1064">
            <a:extLst>
              <a:ext uri="{FF2B5EF4-FFF2-40B4-BE49-F238E27FC236}">
                <a16:creationId xmlns:a16="http://schemas.microsoft.com/office/drawing/2014/main" id="{73CF4930-0188-F6EE-66E2-7F5A320314CD}"/>
              </a:ext>
            </a:extLst>
          </p:cNvPr>
          <p:cNvSpPr txBox="1"/>
          <p:nvPr/>
        </p:nvSpPr>
        <p:spPr>
          <a:xfrm>
            <a:off x="458666" y="1878397"/>
            <a:ext cx="826534" cy="261610"/>
          </a:xfrm>
          <a:prstGeom prst="rect">
            <a:avLst/>
          </a:prstGeom>
          <a:solidFill>
            <a:schemeClr val="bg1">
              <a:lumMod val="85000"/>
            </a:schemeClr>
          </a:solidFill>
        </p:spPr>
        <p:txBody>
          <a:bodyPr wrap="square" rtlCol="0">
            <a:spAutoFit/>
          </a:bodyPr>
          <a:lstStyle/>
          <a:p>
            <a:pPr algn="ctr"/>
            <a:r>
              <a:rPr lang="it-IT" sz="1050" dirty="0">
                <a:solidFill>
                  <a:srgbClr val="D50960"/>
                </a:solidFill>
              </a:rPr>
              <a:t>DATA</a:t>
            </a:r>
          </a:p>
        </p:txBody>
      </p:sp>
      <p:sp>
        <p:nvSpPr>
          <p:cNvPr id="1066" name="Rettangolo 1065">
            <a:extLst>
              <a:ext uri="{FF2B5EF4-FFF2-40B4-BE49-F238E27FC236}">
                <a16:creationId xmlns:a16="http://schemas.microsoft.com/office/drawing/2014/main" id="{503FB426-EE55-4A2A-4ACC-E95F15FDD61A}"/>
              </a:ext>
            </a:extLst>
          </p:cNvPr>
          <p:cNvSpPr/>
          <p:nvPr/>
        </p:nvSpPr>
        <p:spPr>
          <a:xfrm>
            <a:off x="2201910" y="2112739"/>
            <a:ext cx="4068261" cy="300410"/>
          </a:xfrm>
          <a:prstGeom prst="rect">
            <a:avLst/>
          </a:prstGeom>
          <a:noFill/>
          <a:ln w="19050">
            <a:solidFill>
              <a:srgbClr val="D509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067" name="Connettore 2 1066">
            <a:extLst>
              <a:ext uri="{FF2B5EF4-FFF2-40B4-BE49-F238E27FC236}">
                <a16:creationId xmlns:a16="http://schemas.microsoft.com/office/drawing/2014/main" id="{D0451354-96EE-7275-95FE-337B1BBFA4AD}"/>
              </a:ext>
            </a:extLst>
          </p:cNvPr>
          <p:cNvCxnSpPr>
            <a:cxnSpLocks/>
          </p:cNvCxnSpPr>
          <p:nvPr/>
        </p:nvCxnSpPr>
        <p:spPr>
          <a:xfrm flipH="1">
            <a:off x="1313896" y="2328340"/>
            <a:ext cx="788371" cy="0"/>
          </a:xfrm>
          <a:prstGeom prst="straightConnector1">
            <a:avLst/>
          </a:prstGeom>
          <a:ln w="28575">
            <a:solidFill>
              <a:srgbClr val="D50960"/>
            </a:solidFill>
            <a:tailEnd type="triangle"/>
          </a:ln>
        </p:spPr>
        <p:style>
          <a:lnRef idx="1">
            <a:schemeClr val="accent1"/>
          </a:lnRef>
          <a:fillRef idx="0">
            <a:schemeClr val="accent1"/>
          </a:fillRef>
          <a:effectRef idx="0">
            <a:schemeClr val="accent1"/>
          </a:effectRef>
          <a:fontRef idx="minor">
            <a:schemeClr val="tx1"/>
          </a:fontRef>
        </p:style>
      </p:cxnSp>
      <p:sp>
        <p:nvSpPr>
          <p:cNvPr id="1068" name="CasellaDiTesto 1067">
            <a:extLst>
              <a:ext uri="{FF2B5EF4-FFF2-40B4-BE49-F238E27FC236}">
                <a16:creationId xmlns:a16="http://schemas.microsoft.com/office/drawing/2014/main" id="{10956356-316A-102F-1A16-35CF1160D704}"/>
              </a:ext>
            </a:extLst>
          </p:cNvPr>
          <p:cNvSpPr txBox="1"/>
          <p:nvPr/>
        </p:nvSpPr>
        <p:spPr>
          <a:xfrm>
            <a:off x="357435" y="2207099"/>
            <a:ext cx="927765" cy="261610"/>
          </a:xfrm>
          <a:prstGeom prst="rect">
            <a:avLst/>
          </a:prstGeom>
          <a:solidFill>
            <a:schemeClr val="bg1">
              <a:lumMod val="85000"/>
            </a:schemeClr>
          </a:solidFill>
        </p:spPr>
        <p:txBody>
          <a:bodyPr wrap="square" rtlCol="0">
            <a:spAutoFit/>
          </a:bodyPr>
          <a:lstStyle/>
          <a:p>
            <a:pPr algn="ctr"/>
            <a:r>
              <a:rPr lang="it-IT" sz="1050" dirty="0">
                <a:solidFill>
                  <a:srgbClr val="D50960"/>
                </a:solidFill>
              </a:rPr>
              <a:t>TITOLO</a:t>
            </a:r>
          </a:p>
        </p:txBody>
      </p:sp>
      <p:sp>
        <p:nvSpPr>
          <p:cNvPr id="1072" name="Rettangolo 1071">
            <a:extLst>
              <a:ext uri="{FF2B5EF4-FFF2-40B4-BE49-F238E27FC236}">
                <a16:creationId xmlns:a16="http://schemas.microsoft.com/office/drawing/2014/main" id="{ED680AB9-6E5A-0F59-9D1F-EC0D6E5D79FE}"/>
              </a:ext>
            </a:extLst>
          </p:cNvPr>
          <p:cNvSpPr/>
          <p:nvPr/>
        </p:nvSpPr>
        <p:spPr>
          <a:xfrm>
            <a:off x="3898859" y="2693439"/>
            <a:ext cx="3303129" cy="748443"/>
          </a:xfrm>
          <a:prstGeom prst="rect">
            <a:avLst/>
          </a:prstGeom>
          <a:noFill/>
          <a:ln w="19050">
            <a:solidFill>
              <a:srgbClr val="D509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073" name="Connettore 2 1072">
            <a:extLst>
              <a:ext uri="{FF2B5EF4-FFF2-40B4-BE49-F238E27FC236}">
                <a16:creationId xmlns:a16="http://schemas.microsoft.com/office/drawing/2014/main" id="{7A944292-DB5C-6D3E-015C-D31E724AC622}"/>
              </a:ext>
            </a:extLst>
          </p:cNvPr>
          <p:cNvCxnSpPr>
            <a:cxnSpLocks/>
          </p:cNvCxnSpPr>
          <p:nvPr/>
        </p:nvCxnSpPr>
        <p:spPr>
          <a:xfrm flipH="1" flipV="1">
            <a:off x="1313896" y="2817804"/>
            <a:ext cx="341812" cy="4741"/>
          </a:xfrm>
          <a:prstGeom prst="straightConnector1">
            <a:avLst/>
          </a:prstGeom>
          <a:ln w="28575">
            <a:solidFill>
              <a:srgbClr val="D50960"/>
            </a:solidFill>
            <a:tailEnd type="triangle"/>
          </a:ln>
        </p:spPr>
        <p:style>
          <a:lnRef idx="1">
            <a:schemeClr val="accent1"/>
          </a:lnRef>
          <a:fillRef idx="0">
            <a:schemeClr val="accent1"/>
          </a:fillRef>
          <a:effectRef idx="0">
            <a:schemeClr val="accent1"/>
          </a:effectRef>
          <a:fontRef idx="minor">
            <a:schemeClr val="tx1"/>
          </a:fontRef>
        </p:style>
      </p:cxnSp>
      <p:cxnSp>
        <p:nvCxnSpPr>
          <p:cNvPr id="1075" name="Connettore 2 1074">
            <a:extLst>
              <a:ext uri="{FF2B5EF4-FFF2-40B4-BE49-F238E27FC236}">
                <a16:creationId xmlns:a16="http://schemas.microsoft.com/office/drawing/2014/main" id="{4A6F9336-D3E8-ED42-58F8-B3ACAB41FED1}"/>
              </a:ext>
            </a:extLst>
          </p:cNvPr>
          <p:cNvCxnSpPr>
            <a:cxnSpLocks/>
          </p:cNvCxnSpPr>
          <p:nvPr/>
        </p:nvCxnSpPr>
        <p:spPr>
          <a:xfrm flipH="1" flipV="1">
            <a:off x="1313896" y="3207776"/>
            <a:ext cx="2508612" cy="13458"/>
          </a:xfrm>
          <a:prstGeom prst="straightConnector1">
            <a:avLst/>
          </a:prstGeom>
          <a:ln w="28575">
            <a:solidFill>
              <a:srgbClr val="D50960"/>
            </a:solidFill>
            <a:tailEnd type="triangle"/>
          </a:ln>
        </p:spPr>
        <p:style>
          <a:lnRef idx="1">
            <a:schemeClr val="accent1"/>
          </a:lnRef>
          <a:fillRef idx="0">
            <a:schemeClr val="accent1"/>
          </a:fillRef>
          <a:effectRef idx="0">
            <a:schemeClr val="accent1"/>
          </a:effectRef>
          <a:fontRef idx="minor">
            <a:schemeClr val="tx1"/>
          </a:fontRef>
        </p:style>
      </p:cxnSp>
      <p:sp>
        <p:nvSpPr>
          <p:cNvPr id="1078" name="CasellaDiTesto 1077">
            <a:extLst>
              <a:ext uri="{FF2B5EF4-FFF2-40B4-BE49-F238E27FC236}">
                <a16:creationId xmlns:a16="http://schemas.microsoft.com/office/drawing/2014/main" id="{9EE92E32-0C9A-1D5B-101E-CCCDD8B94D85}"/>
              </a:ext>
            </a:extLst>
          </p:cNvPr>
          <p:cNvSpPr txBox="1"/>
          <p:nvPr/>
        </p:nvSpPr>
        <p:spPr>
          <a:xfrm>
            <a:off x="357435" y="2691740"/>
            <a:ext cx="927765" cy="261610"/>
          </a:xfrm>
          <a:prstGeom prst="rect">
            <a:avLst/>
          </a:prstGeom>
          <a:solidFill>
            <a:schemeClr val="bg1">
              <a:lumMod val="85000"/>
            </a:schemeClr>
          </a:solidFill>
        </p:spPr>
        <p:txBody>
          <a:bodyPr wrap="square" rtlCol="0">
            <a:spAutoFit/>
          </a:bodyPr>
          <a:lstStyle/>
          <a:p>
            <a:pPr algn="ctr"/>
            <a:r>
              <a:rPr lang="it-IT" sz="1050" dirty="0">
                <a:solidFill>
                  <a:srgbClr val="D50960"/>
                </a:solidFill>
              </a:rPr>
              <a:t>IMMAGINE</a:t>
            </a:r>
          </a:p>
        </p:txBody>
      </p:sp>
      <p:sp>
        <p:nvSpPr>
          <p:cNvPr id="1080" name="CasellaDiTesto 1079">
            <a:extLst>
              <a:ext uri="{FF2B5EF4-FFF2-40B4-BE49-F238E27FC236}">
                <a16:creationId xmlns:a16="http://schemas.microsoft.com/office/drawing/2014/main" id="{40DFD475-DD3C-61AF-E832-FE1BB80D8682}"/>
              </a:ext>
            </a:extLst>
          </p:cNvPr>
          <p:cNvSpPr txBox="1"/>
          <p:nvPr/>
        </p:nvSpPr>
        <p:spPr>
          <a:xfrm>
            <a:off x="357435" y="3061537"/>
            <a:ext cx="927765" cy="261610"/>
          </a:xfrm>
          <a:prstGeom prst="rect">
            <a:avLst/>
          </a:prstGeom>
          <a:solidFill>
            <a:schemeClr val="bg1">
              <a:lumMod val="85000"/>
            </a:schemeClr>
          </a:solidFill>
        </p:spPr>
        <p:txBody>
          <a:bodyPr wrap="square" rtlCol="0">
            <a:spAutoFit/>
          </a:bodyPr>
          <a:lstStyle/>
          <a:p>
            <a:pPr algn="ctr"/>
            <a:r>
              <a:rPr lang="it-IT" sz="1050" dirty="0">
                <a:solidFill>
                  <a:srgbClr val="D50960"/>
                </a:solidFill>
              </a:rPr>
              <a:t>ABSTRACT</a:t>
            </a:r>
          </a:p>
        </p:txBody>
      </p:sp>
      <p:sp>
        <p:nvSpPr>
          <p:cNvPr id="1081" name="CasellaDiTesto 1080">
            <a:extLst>
              <a:ext uri="{FF2B5EF4-FFF2-40B4-BE49-F238E27FC236}">
                <a16:creationId xmlns:a16="http://schemas.microsoft.com/office/drawing/2014/main" id="{ACE9C0B2-F07B-996E-7A76-A89FB1716316}"/>
              </a:ext>
            </a:extLst>
          </p:cNvPr>
          <p:cNvSpPr txBox="1"/>
          <p:nvPr/>
        </p:nvSpPr>
        <p:spPr>
          <a:xfrm>
            <a:off x="357435" y="3388153"/>
            <a:ext cx="927765" cy="430887"/>
          </a:xfrm>
          <a:prstGeom prst="rect">
            <a:avLst/>
          </a:prstGeom>
          <a:solidFill>
            <a:schemeClr val="bg1">
              <a:lumMod val="85000"/>
            </a:schemeClr>
          </a:solidFill>
        </p:spPr>
        <p:txBody>
          <a:bodyPr wrap="square" rtlCol="0">
            <a:spAutoFit/>
          </a:bodyPr>
          <a:lstStyle/>
          <a:p>
            <a:pPr algn="ctr"/>
            <a:r>
              <a:rPr lang="it-IT" sz="1050" dirty="0">
                <a:solidFill>
                  <a:srgbClr val="D50960"/>
                </a:solidFill>
              </a:rPr>
              <a:t>AUTORE +</a:t>
            </a:r>
          </a:p>
          <a:p>
            <a:pPr algn="ctr"/>
            <a:r>
              <a:rPr lang="it-IT" sz="1050" dirty="0">
                <a:solidFill>
                  <a:srgbClr val="D50960"/>
                </a:solidFill>
              </a:rPr>
              <a:t>QUALIFICA</a:t>
            </a:r>
          </a:p>
        </p:txBody>
      </p:sp>
      <p:sp>
        <p:nvSpPr>
          <p:cNvPr id="1083" name="Rettangolo 1082">
            <a:extLst>
              <a:ext uri="{FF2B5EF4-FFF2-40B4-BE49-F238E27FC236}">
                <a16:creationId xmlns:a16="http://schemas.microsoft.com/office/drawing/2014/main" id="{DC8193A6-752A-DA6B-03C0-7EF002110268}"/>
              </a:ext>
            </a:extLst>
          </p:cNvPr>
          <p:cNvSpPr/>
          <p:nvPr/>
        </p:nvSpPr>
        <p:spPr>
          <a:xfrm>
            <a:off x="3886768" y="3744686"/>
            <a:ext cx="3568085" cy="2102725"/>
          </a:xfrm>
          <a:prstGeom prst="rect">
            <a:avLst/>
          </a:prstGeom>
          <a:noFill/>
          <a:ln w="19050">
            <a:solidFill>
              <a:srgbClr val="D509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85" name="CasellaDiTesto 1084">
            <a:extLst>
              <a:ext uri="{FF2B5EF4-FFF2-40B4-BE49-F238E27FC236}">
                <a16:creationId xmlns:a16="http://schemas.microsoft.com/office/drawing/2014/main" id="{48AE0EF0-BDE1-5B01-EA16-6852FE94C95F}"/>
              </a:ext>
            </a:extLst>
          </p:cNvPr>
          <p:cNvSpPr txBox="1"/>
          <p:nvPr/>
        </p:nvSpPr>
        <p:spPr>
          <a:xfrm>
            <a:off x="357435" y="3983193"/>
            <a:ext cx="927765" cy="253916"/>
          </a:xfrm>
          <a:prstGeom prst="rect">
            <a:avLst/>
          </a:prstGeom>
          <a:solidFill>
            <a:schemeClr val="bg1">
              <a:lumMod val="85000"/>
            </a:schemeClr>
          </a:solidFill>
        </p:spPr>
        <p:txBody>
          <a:bodyPr wrap="square" rtlCol="0">
            <a:spAutoFit/>
          </a:bodyPr>
          <a:lstStyle/>
          <a:p>
            <a:pPr algn="ctr"/>
            <a:r>
              <a:rPr lang="it-IT" sz="1050" dirty="0">
                <a:solidFill>
                  <a:srgbClr val="D50960"/>
                </a:solidFill>
              </a:rPr>
              <a:t>TESTO</a:t>
            </a:r>
          </a:p>
        </p:txBody>
      </p:sp>
      <p:cxnSp>
        <p:nvCxnSpPr>
          <p:cNvPr id="1087" name="Connettore 2 1086">
            <a:extLst>
              <a:ext uri="{FF2B5EF4-FFF2-40B4-BE49-F238E27FC236}">
                <a16:creationId xmlns:a16="http://schemas.microsoft.com/office/drawing/2014/main" id="{24B2DD98-442B-4828-8634-1847E6493380}"/>
              </a:ext>
            </a:extLst>
          </p:cNvPr>
          <p:cNvCxnSpPr>
            <a:cxnSpLocks/>
          </p:cNvCxnSpPr>
          <p:nvPr/>
        </p:nvCxnSpPr>
        <p:spPr>
          <a:xfrm flipH="1" flipV="1">
            <a:off x="1313896" y="3576701"/>
            <a:ext cx="2508612" cy="13458"/>
          </a:xfrm>
          <a:prstGeom prst="straightConnector1">
            <a:avLst/>
          </a:prstGeom>
          <a:ln w="28575">
            <a:solidFill>
              <a:srgbClr val="D50960"/>
            </a:solidFill>
            <a:tailEnd type="triangle"/>
          </a:ln>
        </p:spPr>
        <p:style>
          <a:lnRef idx="1">
            <a:schemeClr val="accent1"/>
          </a:lnRef>
          <a:fillRef idx="0">
            <a:schemeClr val="accent1"/>
          </a:fillRef>
          <a:effectRef idx="0">
            <a:schemeClr val="accent1"/>
          </a:effectRef>
          <a:fontRef idx="minor">
            <a:schemeClr val="tx1"/>
          </a:fontRef>
        </p:style>
      </p:cxnSp>
      <p:cxnSp>
        <p:nvCxnSpPr>
          <p:cNvPr id="1088" name="Connettore 2 1087">
            <a:extLst>
              <a:ext uri="{FF2B5EF4-FFF2-40B4-BE49-F238E27FC236}">
                <a16:creationId xmlns:a16="http://schemas.microsoft.com/office/drawing/2014/main" id="{CFBDA5F0-A384-DCB0-FCC9-31EE9CFF883E}"/>
              </a:ext>
            </a:extLst>
          </p:cNvPr>
          <p:cNvCxnSpPr>
            <a:cxnSpLocks/>
          </p:cNvCxnSpPr>
          <p:nvPr/>
        </p:nvCxnSpPr>
        <p:spPr>
          <a:xfrm flipH="1" flipV="1">
            <a:off x="1313896" y="4120642"/>
            <a:ext cx="2508612" cy="13458"/>
          </a:xfrm>
          <a:prstGeom prst="straightConnector1">
            <a:avLst/>
          </a:prstGeom>
          <a:ln w="28575">
            <a:solidFill>
              <a:srgbClr val="D50960"/>
            </a:solidFill>
            <a:tailEnd type="triangle"/>
          </a:ln>
        </p:spPr>
        <p:style>
          <a:lnRef idx="1">
            <a:schemeClr val="accent1"/>
          </a:lnRef>
          <a:fillRef idx="0">
            <a:schemeClr val="accent1"/>
          </a:fillRef>
          <a:effectRef idx="0">
            <a:schemeClr val="accent1"/>
          </a:effectRef>
          <a:fontRef idx="minor">
            <a:schemeClr val="tx1"/>
          </a:fontRef>
        </p:style>
      </p:cxnSp>
      <p:sp>
        <p:nvSpPr>
          <p:cNvPr id="1091" name="Rettangolo 1090">
            <a:extLst>
              <a:ext uri="{FF2B5EF4-FFF2-40B4-BE49-F238E27FC236}">
                <a16:creationId xmlns:a16="http://schemas.microsoft.com/office/drawing/2014/main" id="{2C70007B-16E8-52DD-A26F-25CEF73CFAD9}"/>
              </a:ext>
            </a:extLst>
          </p:cNvPr>
          <p:cNvSpPr/>
          <p:nvPr/>
        </p:nvSpPr>
        <p:spPr>
          <a:xfrm>
            <a:off x="9616462" y="1470561"/>
            <a:ext cx="811731" cy="2021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i="1" dirty="0"/>
              <a:t>FOCUS</a:t>
            </a:r>
          </a:p>
        </p:txBody>
      </p:sp>
      <p:sp>
        <p:nvSpPr>
          <p:cNvPr id="1092" name="CasellaDiTesto 1091">
            <a:extLst>
              <a:ext uri="{FF2B5EF4-FFF2-40B4-BE49-F238E27FC236}">
                <a16:creationId xmlns:a16="http://schemas.microsoft.com/office/drawing/2014/main" id="{5229DC67-062C-3A6D-3AAC-5FA1357F6407}"/>
              </a:ext>
            </a:extLst>
          </p:cNvPr>
          <p:cNvSpPr txBox="1"/>
          <p:nvPr/>
        </p:nvSpPr>
        <p:spPr>
          <a:xfrm>
            <a:off x="10866488" y="1180036"/>
            <a:ext cx="1047197" cy="707886"/>
          </a:xfrm>
          <a:prstGeom prst="rect">
            <a:avLst/>
          </a:prstGeom>
          <a:solidFill>
            <a:schemeClr val="bg1">
              <a:lumMod val="85000"/>
            </a:schemeClr>
          </a:solidFill>
        </p:spPr>
        <p:txBody>
          <a:bodyPr wrap="square" rtlCol="0">
            <a:spAutoFit/>
          </a:bodyPr>
          <a:lstStyle>
            <a:defPPr>
              <a:defRPr lang="it-IT"/>
            </a:defPPr>
            <a:lvl1pPr algn="ctr">
              <a:defRPr sz="1000">
                <a:solidFill>
                  <a:srgbClr val="D50960"/>
                </a:solidFill>
              </a:defRPr>
            </a:lvl1pPr>
          </a:lstStyle>
          <a:p>
            <a:r>
              <a:rPr lang="it-IT" dirty="0"/>
              <a:t>LABEL – che identifica la tipologia di contenuto</a:t>
            </a:r>
          </a:p>
        </p:txBody>
      </p:sp>
      <p:cxnSp>
        <p:nvCxnSpPr>
          <p:cNvPr id="1093" name="Connettore 2 1092">
            <a:extLst>
              <a:ext uri="{FF2B5EF4-FFF2-40B4-BE49-F238E27FC236}">
                <a16:creationId xmlns:a16="http://schemas.microsoft.com/office/drawing/2014/main" id="{B63E1BCC-7CC9-EC68-596C-08275AE79340}"/>
              </a:ext>
            </a:extLst>
          </p:cNvPr>
          <p:cNvCxnSpPr>
            <a:cxnSpLocks/>
          </p:cNvCxnSpPr>
          <p:nvPr/>
        </p:nvCxnSpPr>
        <p:spPr>
          <a:xfrm>
            <a:off x="10497518" y="1534095"/>
            <a:ext cx="350587" cy="0"/>
          </a:xfrm>
          <a:prstGeom prst="straightConnector1">
            <a:avLst/>
          </a:prstGeom>
          <a:ln w="28575">
            <a:solidFill>
              <a:srgbClr val="D50960"/>
            </a:solidFill>
            <a:tailEnd type="triangle"/>
          </a:ln>
        </p:spPr>
        <p:style>
          <a:lnRef idx="1">
            <a:schemeClr val="accent1"/>
          </a:lnRef>
          <a:fillRef idx="0">
            <a:schemeClr val="accent1"/>
          </a:fillRef>
          <a:effectRef idx="0">
            <a:schemeClr val="accent1"/>
          </a:effectRef>
          <a:fontRef idx="minor">
            <a:schemeClr val="tx1"/>
          </a:fontRef>
        </p:style>
      </p:cxnSp>
      <p:sp>
        <p:nvSpPr>
          <p:cNvPr id="1096" name="CasellaDiTesto 1095">
            <a:extLst>
              <a:ext uri="{FF2B5EF4-FFF2-40B4-BE49-F238E27FC236}">
                <a16:creationId xmlns:a16="http://schemas.microsoft.com/office/drawing/2014/main" id="{0CA1C70E-4A42-8E51-3139-414B9F143E91}"/>
              </a:ext>
            </a:extLst>
          </p:cNvPr>
          <p:cNvSpPr txBox="1"/>
          <p:nvPr/>
        </p:nvSpPr>
        <p:spPr>
          <a:xfrm>
            <a:off x="136291" y="5759318"/>
            <a:ext cx="1132153" cy="415498"/>
          </a:xfrm>
          <a:prstGeom prst="rect">
            <a:avLst/>
          </a:prstGeom>
          <a:solidFill>
            <a:schemeClr val="bg1">
              <a:lumMod val="85000"/>
            </a:schemeClr>
          </a:solidFill>
        </p:spPr>
        <p:txBody>
          <a:bodyPr wrap="square" rtlCol="0">
            <a:spAutoFit/>
          </a:bodyPr>
          <a:lstStyle/>
          <a:p>
            <a:pPr algn="ctr"/>
            <a:r>
              <a:rPr lang="it-IT" sz="1050" dirty="0">
                <a:solidFill>
                  <a:srgbClr val="D50960"/>
                </a:solidFill>
              </a:rPr>
              <a:t>FONTE + Link all’home page.</a:t>
            </a:r>
          </a:p>
        </p:txBody>
      </p:sp>
      <p:cxnSp>
        <p:nvCxnSpPr>
          <p:cNvPr id="1097" name="Connettore 2 1096">
            <a:extLst>
              <a:ext uri="{FF2B5EF4-FFF2-40B4-BE49-F238E27FC236}">
                <a16:creationId xmlns:a16="http://schemas.microsoft.com/office/drawing/2014/main" id="{78928EC6-CFAF-AABE-23D5-96BDF061E7D9}"/>
              </a:ext>
            </a:extLst>
          </p:cNvPr>
          <p:cNvCxnSpPr>
            <a:cxnSpLocks/>
          </p:cNvCxnSpPr>
          <p:nvPr/>
        </p:nvCxnSpPr>
        <p:spPr>
          <a:xfrm flipH="1" flipV="1">
            <a:off x="1304827" y="5987697"/>
            <a:ext cx="2517681" cy="1"/>
          </a:xfrm>
          <a:prstGeom prst="straightConnector1">
            <a:avLst/>
          </a:prstGeom>
          <a:ln w="28575">
            <a:solidFill>
              <a:srgbClr val="D50960"/>
            </a:solidFill>
            <a:tailEnd type="triangle"/>
          </a:ln>
        </p:spPr>
        <p:style>
          <a:lnRef idx="1">
            <a:schemeClr val="accent1"/>
          </a:lnRef>
          <a:fillRef idx="0">
            <a:schemeClr val="accent1"/>
          </a:fillRef>
          <a:effectRef idx="0">
            <a:schemeClr val="accent1"/>
          </a:effectRef>
          <a:fontRef idx="minor">
            <a:schemeClr val="tx1"/>
          </a:fontRef>
        </p:style>
      </p:cxnSp>
      <p:sp>
        <p:nvSpPr>
          <p:cNvPr id="1102" name="CasellaDiTesto 1101">
            <a:extLst>
              <a:ext uri="{FF2B5EF4-FFF2-40B4-BE49-F238E27FC236}">
                <a16:creationId xmlns:a16="http://schemas.microsoft.com/office/drawing/2014/main" id="{5C2F078D-3E66-C60D-BBAF-3ADBFA125D28}"/>
              </a:ext>
            </a:extLst>
          </p:cNvPr>
          <p:cNvSpPr txBox="1"/>
          <p:nvPr/>
        </p:nvSpPr>
        <p:spPr>
          <a:xfrm>
            <a:off x="3814821" y="5813179"/>
            <a:ext cx="1321196" cy="307777"/>
          </a:xfrm>
          <a:prstGeom prst="rect">
            <a:avLst/>
          </a:prstGeom>
          <a:noFill/>
        </p:spPr>
        <p:txBody>
          <a:bodyPr wrap="none" rtlCol="0">
            <a:spAutoFit/>
          </a:bodyPr>
          <a:lstStyle/>
          <a:p>
            <a:r>
              <a:rPr lang="it-IT" sz="1400" dirty="0"/>
              <a:t>Da </a:t>
            </a:r>
            <a:r>
              <a:rPr lang="it-IT" sz="1200" u="sng" dirty="0" err="1">
                <a:solidFill>
                  <a:srgbClr val="0070C0"/>
                </a:solidFill>
              </a:rPr>
              <a:t>QuotidianoPiù</a:t>
            </a:r>
            <a:endParaRPr lang="it-IT" sz="1400" u="sng" dirty="0">
              <a:solidFill>
                <a:srgbClr val="0070C0"/>
              </a:solidFill>
            </a:endParaRPr>
          </a:p>
        </p:txBody>
      </p:sp>
      <p:sp>
        <p:nvSpPr>
          <p:cNvPr id="1103" name="Rettangolo 1102">
            <a:extLst>
              <a:ext uri="{FF2B5EF4-FFF2-40B4-BE49-F238E27FC236}">
                <a16:creationId xmlns:a16="http://schemas.microsoft.com/office/drawing/2014/main" id="{97969891-578B-5441-1538-E287E8959ED8}"/>
              </a:ext>
            </a:extLst>
          </p:cNvPr>
          <p:cNvSpPr/>
          <p:nvPr/>
        </p:nvSpPr>
        <p:spPr>
          <a:xfrm>
            <a:off x="10683843" y="3175392"/>
            <a:ext cx="1439602" cy="168935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100" b="1" dirty="0">
                <a:solidFill>
                  <a:schemeClr val="tx1">
                    <a:lumMod val="75000"/>
                    <a:lumOff val="25000"/>
                  </a:schemeClr>
                </a:solidFill>
              </a:rPr>
              <a:t>*Nota: </a:t>
            </a:r>
            <a:r>
              <a:rPr lang="it-IT" sz="1100" dirty="0">
                <a:solidFill>
                  <a:schemeClr val="tx1">
                    <a:lumMod val="75000"/>
                    <a:lumOff val="25000"/>
                  </a:schemeClr>
                </a:solidFill>
              </a:rPr>
              <a:t>prevedere area correlazioni in BE con automatismo che mostra gli ultimi 5 contenuti pubblicati classificati per la sezione (es. E) </a:t>
            </a:r>
          </a:p>
        </p:txBody>
      </p:sp>
      <p:sp>
        <p:nvSpPr>
          <p:cNvPr id="2" name="Segnaposto piè di pagina 4">
            <a:extLst>
              <a:ext uri="{FF2B5EF4-FFF2-40B4-BE49-F238E27FC236}">
                <a16:creationId xmlns:a16="http://schemas.microsoft.com/office/drawing/2014/main" id="{94956BDF-82A9-ED7F-1A87-FED97671F30A}"/>
              </a:ext>
            </a:extLst>
          </p:cNvPr>
          <p:cNvSpPr>
            <a:spLocks noGrp="1"/>
          </p:cNvSpPr>
          <p:nvPr>
            <p:ph type="ftr" sz="quarter" idx="11"/>
          </p:nvPr>
        </p:nvSpPr>
        <p:spPr>
          <a:xfrm>
            <a:off x="3525888" y="6356351"/>
            <a:ext cx="2400000" cy="364800"/>
          </a:xfrm>
        </p:spPr>
        <p:txBody>
          <a:bodyPr/>
          <a:lstStyle/>
          <a:p>
            <a:r>
              <a:rPr lang="it-IT" dirty="0"/>
              <a:t>ESG website – requisiti grafici</a:t>
            </a:r>
          </a:p>
        </p:txBody>
      </p:sp>
      <p:sp>
        <p:nvSpPr>
          <p:cNvPr id="3" name="Segnaposto numero diapositiva 2">
            <a:extLst>
              <a:ext uri="{FF2B5EF4-FFF2-40B4-BE49-F238E27FC236}">
                <a16:creationId xmlns:a16="http://schemas.microsoft.com/office/drawing/2014/main" id="{04FBEB53-0E04-22B7-5C33-F9A6A649B287}"/>
              </a:ext>
            </a:extLst>
          </p:cNvPr>
          <p:cNvSpPr>
            <a:spLocks noGrp="1"/>
          </p:cNvSpPr>
          <p:nvPr>
            <p:ph type="sldNum" sz="quarter" idx="12"/>
          </p:nvPr>
        </p:nvSpPr>
        <p:spPr/>
        <p:txBody>
          <a:bodyPr/>
          <a:lstStyle/>
          <a:p>
            <a:fld id="{A9319F9E-F2D9-FB4E-80B1-3EC196E3728B}" type="slidenum">
              <a:rPr lang="it-IT" smtClean="0"/>
              <a:pPr/>
              <a:t>9</a:t>
            </a:fld>
            <a:endParaRPr lang="it-IT" dirty="0"/>
          </a:p>
        </p:txBody>
      </p:sp>
      <p:sp>
        <p:nvSpPr>
          <p:cNvPr id="5" name="Rettangolo 4">
            <a:extLst>
              <a:ext uri="{FF2B5EF4-FFF2-40B4-BE49-F238E27FC236}">
                <a16:creationId xmlns:a16="http://schemas.microsoft.com/office/drawing/2014/main" id="{C2135C07-AC17-BF9D-109E-60AAE5D42A5B}"/>
              </a:ext>
            </a:extLst>
          </p:cNvPr>
          <p:cNvSpPr/>
          <p:nvPr/>
        </p:nvSpPr>
        <p:spPr>
          <a:xfrm>
            <a:off x="3898859" y="3494720"/>
            <a:ext cx="3303129" cy="249966"/>
          </a:xfrm>
          <a:prstGeom prst="rect">
            <a:avLst/>
          </a:prstGeom>
          <a:noFill/>
          <a:ln w="19050">
            <a:solidFill>
              <a:srgbClr val="D509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Rettangolo 5">
            <a:extLst>
              <a:ext uri="{FF2B5EF4-FFF2-40B4-BE49-F238E27FC236}">
                <a16:creationId xmlns:a16="http://schemas.microsoft.com/office/drawing/2014/main" id="{1059CB98-D13C-6717-7C2A-722A2E1E51A7}"/>
              </a:ext>
            </a:extLst>
          </p:cNvPr>
          <p:cNvSpPr/>
          <p:nvPr/>
        </p:nvSpPr>
        <p:spPr>
          <a:xfrm>
            <a:off x="7574974" y="2653826"/>
            <a:ext cx="2853219" cy="1891818"/>
          </a:xfrm>
          <a:prstGeom prst="rect">
            <a:avLst/>
          </a:prstGeom>
          <a:noFill/>
          <a:ln w="19050">
            <a:solidFill>
              <a:srgbClr val="D509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ttangolo 6">
            <a:extLst>
              <a:ext uri="{FF2B5EF4-FFF2-40B4-BE49-F238E27FC236}">
                <a16:creationId xmlns:a16="http://schemas.microsoft.com/office/drawing/2014/main" id="{41C27CB0-D4C8-FB7A-7392-E97CA2BBDC19}"/>
              </a:ext>
            </a:extLst>
          </p:cNvPr>
          <p:cNvSpPr/>
          <p:nvPr/>
        </p:nvSpPr>
        <p:spPr>
          <a:xfrm>
            <a:off x="9505950" y="1437335"/>
            <a:ext cx="969524" cy="281590"/>
          </a:xfrm>
          <a:prstGeom prst="rect">
            <a:avLst/>
          </a:prstGeom>
          <a:noFill/>
          <a:ln w="19050">
            <a:solidFill>
              <a:srgbClr val="D509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Rettangolo 10">
            <a:extLst>
              <a:ext uri="{FF2B5EF4-FFF2-40B4-BE49-F238E27FC236}">
                <a16:creationId xmlns:a16="http://schemas.microsoft.com/office/drawing/2014/main" id="{FE6FEAE2-45F5-4691-171F-F2800ECFED52}"/>
              </a:ext>
            </a:extLst>
          </p:cNvPr>
          <p:cNvSpPr/>
          <p:nvPr/>
        </p:nvSpPr>
        <p:spPr>
          <a:xfrm>
            <a:off x="3887835" y="5888474"/>
            <a:ext cx="1321195" cy="217473"/>
          </a:xfrm>
          <a:prstGeom prst="rect">
            <a:avLst/>
          </a:prstGeom>
          <a:noFill/>
          <a:ln w="19050">
            <a:solidFill>
              <a:srgbClr val="D509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Immagine 15">
            <a:extLst>
              <a:ext uri="{FF2B5EF4-FFF2-40B4-BE49-F238E27FC236}">
                <a16:creationId xmlns:a16="http://schemas.microsoft.com/office/drawing/2014/main" id="{798CA0E6-F157-A2F2-D508-E0FE824BC5BE}"/>
              </a:ext>
            </a:extLst>
          </p:cNvPr>
          <p:cNvPicPr>
            <a:picLocks noChangeAspect="1"/>
          </p:cNvPicPr>
          <p:nvPr/>
        </p:nvPicPr>
        <p:blipFill>
          <a:blip r:embed="rId9"/>
          <a:stretch>
            <a:fillRect/>
          </a:stretch>
        </p:blipFill>
        <p:spPr>
          <a:xfrm>
            <a:off x="3387407" y="4264496"/>
            <a:ext cx="402707" cy="1279712"/>
          </a:xfrm>
          <a:prstGeom prst="rect">
            <a:avLst/>
          </a:prstGeom>
        </p:spPr>
      </p:pic>
      <p:sp>
        <p:nvSpPr>
          <p:cNvPr id="18" name="Rettangolo 17">
            <a:extLst>
              <a:ext uri="{FF2B5EF4-FFF2-40B4-BE49-F238E27FC236}">
                <a16:creationId xmlns:a16="http://schemas.microsoft.com/office/drawing/2014/main" id="{E647083D-97A6-4051-0340-AA5DD5F2E8DE}"/>
              </a:ext>
            </a:extLst>
          </p:cNvPr>
          <p:cNvSpPr/>
          <p:nvPr/>
        </p:nvSpPr>
        <p:spPr>
          <a:xfrm>
            <a:off x="3475394" y="4311906"/>
            <a:ext cx="283451" cy="1158309"/>
          </a:xfrm>
          <a:prstGeom prst="rect">
            <a:avLst/>
          </a:prstGeom>
          <a:noFill/>
          <a:ln w="19050">
            <a:solidFill>
              <a:srgbClr val="D509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20" name="Connettore 2 19">
            <a:extLst>
              <a:ext uri="{FF2B5EF4-FFF2-40B4-BE49-F238E27FC236}">
                <a16:creationId xmlns:a16="http://schemas.microsoft.com/office/drawing/2014/main" id="{72FBC182-9316-3E5C-566E-7BFE8C66B205}"/>
              </a:ext>
            </a:extLst>
          </p:cNvPr>
          <p:cNvCxnSpPr>
            <a:cxnSpLocks/>
          </p:cNvCxnSpPr>
          <p:nvPr/>
        </p:nvCxnSpPr>
        <p:spPr>
          <a:xfrm flipH="1" flipV="1">
            <a:off x="1449851" y="4861386"/>
            <a:ext cx="2005677" cy="6729"/>
          </a:xfrm>
          <a:prstGeom prst="straightConnector1">
            <a:avLst/>
          </a:prstGeom>
          <a:ln w="28575">
            <a:solidFill>
              <a:srgbClr val="D50960"/>
            </a:solidFill>
            <a:tailEnd type="triangle"/>
          </a:ln>
        </p:spPr>
        <p:style>
          <a:lnRef idx="1">
            <a:schemeClr val="accent1"/>
          </a:lnRef>
          <a:fillRef idx="0">
            <a:schemeClr val="accent1"/>
          </a:fillRef>
          <a:effectRef idx="0">
            <a:schemeClr val="accent1"/>
          </a:effectRef>
          <a:fontRef idx="minor">
            <a:schemeClr val="tx1"/>
          </a:fontRef>
        </p:style>
      </p:cxnSp>
      <p:sp>
        <p:nvSpPr>
          <p:cNvPr id="22" name="CasellaDiTesto 21">
            <a:extLst>
              <a:ext uri="{FF2B5EF4-FFF2-40B4-BE49-F238E27FC236}">
                <a16:creationId xmlns:a16="http://schemas.microsoft.com/office/drawing/2014/main" id="{5125620F-9946-CD0D-B9AB-F7E18CFE731D}"/>
              </a:ext>
            </a:extLst>
          </p:cNvPr>
          <p:cNvSpPr txBox="1"/>
          <p:nvPr/>
        </p:nvSpPr>
        <p:spPr>
          <a:xfrm>
            <a:off x="236859" y="4569707"/>
            <a:ext cx="1077038" cy="577081"/>
          </a:xfrm>
          <a:prstGeom prst="rect">
            <a:avLst/>
          </a:prstGeom>
          <a:solidFill>
            <a:schemeClr val="bg1">
              <a:lumMod val="85000"/>
            </a:schemeClr>
          </a:solidFill>
        </p:spPr>
        <p:txBody>
          <a:bodyPr wrap="square" rtlCol="0">
            <a:spAutoFit/>
          </a:bodyPr>
          <a:lstStyle/>
          <a:p>
            <a:pPr algn="ctr"/>
            <a:r>
              <a:rPr lang="it-IT" sz="1050" dirty="0">
                <a:solidFill>
                  <a:srgbClr val="D50960"/>
                </a:solidFill>
              </a:rPr>
              <a:t>FUNZIONALITÀ (stampa, condividi…)</a:t>
            </a:r>
          </a:p>
        </p:txBody>
      </p:sp>
      <p:sp>
        <p:nvSpPr>
          <p:cNvPr id="26" name="CasellaDiTesto 25">
            <a:extLst>
              <a:ext uri="{FF2B5EF4-FFF2-40B4-BE49-F238E27FC236}">
                <a16:creationId xmlns:a16="http://schemas.microsoft.com/office/drawing/2014/main" id="{270471C1-B2A5-3C1A-5104-56E7B2982C23}"/>
              </a:ext>
            </a:extLst>
          </p:cNvPr>
          <p:cNvSpPr txBox="1"/>
          <p:nvPr/>
        </p:nvSpPr>
        <p:spPr>
          <a:xfrm>
            <a:off x="10887172" y="2594615"/>
            <a:ext cx="1047197" cy="400110"/>
          </a:xfrm>
          <a:prstGeom prst="rect">
            <a:avLst/>
          </a:prstGeom>
          <a:solidFill>
            <a:schemeClr val="bg1">
              <a:lumMod val="85000"/>
            </a:schemeClr>
          </a:solidFill>
        </p:spPr>
        <p:txBody>
          <a:bodyPr wrap="square" rtlCol="0">
            <a:spAutoFit/>
          </a:bodyPr>
          <a:lstStyle>
            <a:defPPr>
              <a:defRPr lang="it-IT"/>
            </a:defPPr>
            <a:lvl1pPr algn="ctr">
              <a:defRPr sz="1000">
                <a:solidFill>
                  <a:srgbClr val="D50960"/>
                </a:solidFill>
              </a:defRPr>
            </a:lvl1pPr>
          </a:lstStyle>
          <a:p>
            <a:r>
              <a:rPr lang="it-IT" dirty="0"/>
              <a:t>AREA CORRELAZIONI</a:t>
            </a:r>
            <a:r>
              <a:rPr lang="it-IT" dirty="0">
                <a:highlight>
                  <a:srgbClr val="FFFF00"/>
                </a:highlight>
              </a:rPr>
              <a:t>*</a:t>
            </a:r>
          </a:p>
        </p:txBody>
      </p:sp>
      <p:cxnSp>
        <p:nvCxnSpPr>
          <p:cNvPr id="1024" name="Connettore 2 1023">
            <a:extLst>
              <a:ext uri="{FF2B5EF4-FFF2-40B4-BE49-F238E27FC236}">
                <a16:creationId xmlns:a16="http://schemas.microsoft.com/office/drawing/2014/main" id="{363AF0E8-379D-F930-DB2D-134E71E6E0F3}"/>
              </a:ext>
            </a:extLst>
          </p:cNvPr>
          <p:cNvCxnSpPr>
            <a:cxnSpLocks/>
          </p:cNvCxnSpPr>
          <p:nvPr/>
        </p:nvCxnSpPr>
        <p:spPr>
          <a:xfrm>
            <a:off x="10428193" y="2718313"/>
            <a:ext cx="350587" cy="0"/>
          </a:xfrm>
          <a:prstGeom prst="straightConnector1">
            <a:avLst/>
          </a:prstGeom>
          <a:ln w="28575">
            <a:solidFill>
              <a:srgbClr val="D509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4750802"/>
      </p:ext>
    </p:extLst>
  </p:cSld>
  <p:clrMapOvr>
    <a:masterClrMapping/>
  </p:clrMapOvr>
  <p:extLst>
    <p:ext uri="{6950BFC3-D8DA-4A85-94F7-54DA5524770B}">
      <p188:commentRel xmlns:p188="http://schemas.microsoft.com/office/powerpoint/2018/8/main" r:id="rId2"/>
    </p:ext>
  </p:extLst>
</p:sld>
</file>

<file path=ppt/theme/theme1.xml><?xml version="1.0" encoding="utf-8"?>
<a:theme xmlns:a="http://schemas.openxmlformats.org/drawingml/2006/main" name="Tema1">
  <a:themeElements>
    <a:clrScheme name="GFL">
      <a:dk1>
        <a:srgbClr val="000000"/>
      </a:dk1>
      <a:lt1>
        <a:srgbClr val="FFFFFF"/>
      </a:lt1>
      <a:dk2>
        <a:srgbClr val="0C3369"/>
      </a:dk2>
      <a:lt2>
        <a:srgbClr val="00A3DD"/>
      </a:lt2>
      <a:accent1>
        <a:srgbClr val="0C3371"/>
      </a:accent1>
      <a:accent2>
        <a:srgbClr val="00A3DD"/>
      </a:accent2>
      <a:accent3>
        <a:srgbClr val="A5A5A5"/>
      </a:accent3>
      <a:accent4>
        <a:srgbClr val="000000"/>
      </a:accent4>
      <a:accent5>
        <a:srgbClr val="000000"/>
      </a:accent5>
      <a:accent6>
        <a:srgbClr val="000000"/>
      </a:accent6>
      <a:hlink>
        <a:srgbClr val="00A3DD"/>
      </a:hlink>
      <a:folHlink>
        <a:srgbClr val="0C3371"/>
      </a:folHlink>
    </a:clrScheme>
    <a:fontScheme name="Tema di 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a1" id="{7808B891-311C-4D32-BC0F-FF0ACF50B153}" vid="{009AB731-BA4C-4037-9A89-097B956AF686}"/>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1056</TotalTime>
  <Words>1006</Words>
  <Application>Microsoft Office PowerPoint</Application>
  <PresentationFormat>Widescreen</PresentationFormat>
  <Paragraphs>246</Paragraphs>
  <Slides>13</Slides>
  <Notes>0</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13</vt:i4>
      </vt:variant>
    </vt:vector>
  </HeadingPairs>
  <TitlesOfParts>
    <vt:vector size="18" baseType="lpstr">
      <vt:lpstr>Arial</vt:lpstr>
      <vt:lpstr>Calibri</vt:lpstr>
      <vt:lpstr>Roboto</vt:lpstr>
      <vt:lpstr>Wingdings</vt:lpstr>
      <vt:lpstr>Tema1</vt:lpstr>
      <vt:lpstr>ESG website</vt:lpstr>
      <vt:lpstr>Presentazione standard di PowerPoint</vt:lpstr>
      <vt:lpstr>ESG website</vt:lpstr>
      <vt:lpstr>ESG website</vt:lpstr>
      <vt:lpstr>ESG website</vt:lpstr>
      <vt:lpstr>ESG website</vt:lpstr>
      <vt:lpstr>ESG website</vt:lpstr>
      <vt:lpstr>ESG website</vt:lpstr>
      <vt:lpstr>ESG website</vt:lpstr>
      <vt:lpstr>ESG website</vt:lpstr>
      <vt:lpstr>ESG website</vt:lpstr>
      <vt:lpstr>ESG website</vt:lpstr>
      <vt:lpstr>ESG website</vt:lpstr>
    </vt:vector>
  </TitlesOfParts>
  <Company>Giuffrè Francis Lefebvre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Struttura sito ESG</dc:title>
  <dc:creator>Martina BUONAURIO</dc:creator>
  <cp:lastModifiedBy>Claudia BERNINI</cp:lastModifiedBy>
  <cp:revision>1</cp:revision>
  <cp:lastPrinted>2023-05-22T09:31:57Z</cp:lastPrinted>
  <dcterms:created xsi:type="dcterms:W3CDTF">2023-05-17T13:46:12Z</dcterms:created>
  <dcterms:modified xsi:type="dcterms:W3CDTF">2023-05-29T09:12:42Z</dcterms:modified>
</cp:coreProperties>
</file>